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98" r:id="rId3"/>
    <p:sldMasterId id="2147483711" r:id="rId4"/>
    <p:sldMasterId id="2147483750" r:id="rId5"/>
    <p:sldMasterId id="2147483765" r:id="rId6"/>
    <p:sldMasterId id="2147483799" r:id="rId7"/>
  </p:sldMasterIdLst>
  <p:notesMasterIdLst>
    <p:notesMasterId r:id="rId28"/>
  </p:notesMasterIdLst>
  <p:sldIdLst>
    <p:sldId id="257" r:id="rId8"/>
    <p:sldId id="258" r:id="rId9"/>
    <p:sldId id="274" r:id="rId10"/>
    <p:sldId id="260" r:id="rId11"/>
    <p:sldId id="261" r:id="rId12"/>
    <p:sldId id="262" r:id="rId13"/>
    <p:sldId id="263" r:id="rId14"/>
    <p:sldId id="264" r:id="rId15"/>
    <p:sldId id="265" r:id="rId16"/>
    <p:sldId id="275" r:id="rId17"/>
    <p:sldId id="2147476980" r:id="rId18"/>
    <p:sldId id="2145706805" r:id="rId19"/>
    <p:sldId id="7254" r:id="rId20"/>
    <p:sldId id="6901" r:id="rId21"/>
    <p:sldId id="7267" r:id="rId22"/>
    <p:sldId id="2147476969" r:id="rId23"/>
    <p:sldId id="2147476972" r:id="rId24"/>
    <p:sldId id="2147476979" r:id="rId25"/>
    <p:sldId id="269"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98A3E9-FEDE-4429-AC0F-4EF6C913A316}" v="2" dt="2024-08-02T15:46:14.365"/>
    <p1510:client id="{29F9D3A5-FC91-415E-A12F-B528D96B642F}" v="1231" dt="2024-08-02T15:38:18.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Arai" userId="50d6ed3e-5b38-4f63-b022-1cde1bacb75e" providerId="ADAL" clId="{29F9D3A5-FC91-415E-A12F-B528D96B642F}"/>
    <pc:docChg chg="undo custSel addSld delSld modSld sldOrd delMainMaster modMainMaster">
      <pc:chgData name="Eduardo Arai" userId="50d6ed3e-5b38-4f63-b022-1cde1bacb75e" providerId="ADAL" clId="{29F9D3A5-FC91-415E-A12F-B528D96B642F}" dt="2024-08-02T15:40:09.469" v="2043" actId="20577"/>
      <pc:docMkLst>
        <pc:docMk/>
      </pc:docMkLst>
      <pc:sldChg chg="del">
        <pc:chgData name="Eduardo Arai" userId="50d6ed3e-5b38-4f63-b022-1cde1bacb75e" providerId="ADAL" clId="{29F9D3A5-FC91-415E-A12F-B528D96B642F}" dt="2024-08-02T14:01:14.395" v="295" actId="47"/>
        <pc:sldMkLst>
          <pc:docMk/>
          <pc:sldMk cId="737420065" sldId="256"/>
        </pc:sldMkLst>
      </pc:sldChg>
      <pc:sldChg chg="modSp modAnim">
        <pc:chgData name="Eduardo Arai" userId="50d6ed3e-5b38-4f63-b022-1cde1bacb75e" providerId="ADAL" clId="{29F9D3A5-FC91-415E-A12F-B528D96B642F}" dt="2024-08-02T15:12:45.592" v="1877" actId="20577"/>
        <pc:sldMkLst>
          <pc:docMk/>
          <pc:sldMk cId="0" sldId="257"/>
        </pc:sldMkLst>
        <pc:spChg chg="mod">
          <ac:chgData name="Eduardo Arai" userId="50d6ed3e-5b38-4f63-b022-1cde1bacb75e" providerId="ADAL" clId="{29F9D3A5-FC91-415E-A12F-B528D96B642F}" dt="2024-08-02T15:12:45.592" v="1877" actId="20577"/>
          <ac:spMkLst>
            <pc:docMk/>
            <pc:sldMk cId="0" sldId="257"/>
            <ac:spMk id="10" creationId="{2A8D7C11-B795-360A-F2F2-88DD161209E0}"/>
          </ac:spMkLst>
        </pc:spChg>
      </pc:sldChg>
      <pc:sldChg chg="modSp add mod">
        <pc:chgData name="Eduardo Arai" userId="50d6ed3e-5b38-4f63-b022-1cde1bacb75e" providerId="ADAL" clId="{29F9D3A5-FC91-415E-A12F-B528D96B642F}" dt="2024-08-02T15:32:56.044" v="1955" actId="20577"/>
        <pc:sldMkLst>
          <pc:docMk/>
          <pc:sldMk cId="0" sldId="258"/>
        </pc:sldMkLst>
        <pc:spChg chg="mod">
          <ac:chgData name="Eduardo Arai" userId="50d6ed3e-5b38-4f63-b022-1cde1bacb75e" providerId="ADAL" clId="{29F9D3A5-FC91-415E-A12F-B528D96B642F}" dt="2024-08-02T15:32:56.044" v="1955" actId="20577"/>
          <ac:spMkLst>
            <pc:docMk/>
            <pc:sldMk cId="0" sldId="258"/>
            <ac:spMk id="9" creationId="{F4FDF3E7-DEE4-F80C-81D3-267118F91CE8}"/>
          </ac:spMkLst>
        </pc:spChg>
      </pc:sldChg>
      <pc:sldChg chg="add del">
        <pc:chgData name="Eduardo Arai" userId="50d6ed3e-5b38-4f63-b022-1cde1bacb75e" providerId="ADAL" clId="{29F9D3A5-FC91-415E-A12F-B528D96B642F}" dt="2024-08-02T13:45:27.925" v="1" actId="47"/>
        <pc:sldMkLst>
          <pc:docMk/>
          <pc:sldMk cId="0" sldId="259"/>
        </pc:sldMkLst>
      </pc:sldChg>
      <pc:sldChg chg="modSp add modAnim">
        <pc:chgData name="Eduardo Arai" userId="50d6ed3e-5b38-4f63-b022-1cde1bacb75e" providerId="ADAL" clId="{29F9D3A5-FC91-415E-A12F-B528D96B642F}" dt="2024-08-02T15:33:26.721" v="1957"/>
        <pc:sldMkLst>
          <pc:docMk/>
          <pc:sldMk cId="0" sldId="260"/>
        </pc:sldMkLst>
        <pc:spChg chg="mod">
          <ac:chgData name="Eduardo Arai" userId="50d6ed3e-5b38-4f63-b022-1cde1bacb75e" providerId="ADAL" clId="{29F9D3A5-FC91-415E-A12F-B528D96B642F}" dt="2024-08-02T15:32:14.458" v="1929" actId="113"/>
          <ac:spMkLst>
            <pc:docMk/>
            <pc:sldMk cId="0" sldId="260"/>
            <ac:spMk id="6147" creationId="{C17B7C24-0EF3-8344-E8B8-AB26F7CEE8DA}"/>
          </ac:spMkLst>
        </pc:spChg>
      </pc:sldChg>
      <pc:sldChg chg="add">
        <pc:chgData name="Eduardo Arai" userId="50d6ed3e-5b38-4f63-b022-1cde1bacb75e" providerId="ADAL" clId="{29F9D3A5-FC91-415E-A12F-B528D96B642F}" dt="2024-08-02T14:01:11.220" v="294"/>
        <pc:sldMkLst>
          <pc:docMk/>
          <pc:sldMk cId="0" sldId="261"/>
        </pc:sldMkLst>
      </pc:sldChg>
      <pc:sldChg chg="modSp add mod modAnim">
        <pc:chgData name="Eduardo Arai" userId="50d6ed3e-5b38-4f63-b022-1cde1bacb75e" providerId="ADAL" clId="{29F9D3A5-FC91-415E-A12F-B528D96B642F}" dt="2024-08-02T15:35:04.857" v="1962"/>
        <pc:sldMkLst>
          <pc:docMk/>
          <pc:sldMk cId="0" sldId="262"/>
        </pc:sldMkLst>
        <pc:spChg chg="mod">
          <ac:chgData name="Eduardo Arai" userId="50d6ed3e-5b38-4f63-b022-1cde1bacb75e" providerId="ADAL" clId="{29F9D3A5-FC91-415E-A12F-B528D96B642F}" dt="2024-08-02T14:03:47.608" v="314" actId="20577"/>
          <ac:spMkLst>
            <pc:docMk/>
            <pc:sldMk cId="0" sldId="262"/>
            <ac:spMk id="9224" creationId="{1485FBD4-B855-B613-B5B8-E0EE900BF52E}"/>
          </ac:spMkLst>
        </pc:spChg>
      </pc:sldChg>
      <pc:sldChg chg="addSp modSp add mod modAnim">
        <pc:chgData name="Eduardo Arai" userId="50d6ed3e-5b38-4f63-b022-1cde1bacb75e" providerId="ADAL" clId="{29F9D3A5-FC91-415E-A12F-B528D96B642F}" dt="2024-08-02T15:35:49.775" v="1964"/>
        <pc:sldMkLst>
          <pc:docMk/>
          <pc:sldMk cId="0" sldId="263"/>
        </pc:sldMkLst>
        <pc:spChg chg="add mod">
          <ac:chgData name="Eduardo Arai" userId="50d6ed3e-5b38-4f63-b022-1cde1bacb75e" providerId="ADAL" clId="{29F9D3A5-FC91-415E-A12F-B528D96B642F}" dt="2024-08-02T14:03:29.505" v="308" actId="207"/>
          <ac:spMkLst>
            <pc:docMk/>
            <pc:sldMk cId="0" sldId="263"/>
            <ac:spMk id="4" creationId="{392D5571-6FA7-D116-BFC3-C02E03C37D89}"/>
          </ac:spMkLst>
        </pc:spChg>
        <pc:spChg chg="mod">
          <ac:chgData name="Eduardo Arai" userId="50d6ed3e-5b38-4f63-b022-1cde1bacb75e" providerId="ADAL" clId="{29F9D3A5-FC91-415E-A12F-B528D96B642F}" dt="2024-08-02T14:02:40.492" v="298" actId="21"/>
          <ac:spMkLst>
            <pc:docMk/>
            <pc:sldMk cId="0" sldId="263"/>
            <ac:spMk id="10248" creationId="{7C5EA37A-D792-7E53-01C1-DD2D58F3676F}"/>
          </ac:spMkLst>
        </pc:spChg>
      </pc:sldChg>
      <pc:sldChg chg="add ord modAnim">
        <pc:chgData name="Eduardo Arai" userId="50d6ed3e-5b38-4f63-b022-1cde1bacb75e" providerId="ADAL" clId="{29F9D3A5-FC91-415E-A12F-B528D96B642F}" dt="2024-08-02T15:36:11.270" v="1965"/>
        <pc:sldMkLst>
          <pc:docMk/>
          <pc:sldMk cId="0" sldId="264"/>
        </pc:sldMkLst>
      </pc:sldChg>
      <pc:sldChg chg="add modAnim">
        <pc:chgData name="Eduardo Arai" userId="50d6ed3e-5b38-4f63-b022-1cde1bacb75e" providerId="ADAL" clId="{29F9D3A5-FC91-415E-A12F-B528D96B642F}" dt="2024-08-02T15:36:40.064" v="1967"/>
        <pc:sldMkLst>
          <pc:docMk/>
          <pc:sldMk cId="0" sldId="265"/>
        </pc:sldMkLst>
      </pc:sldChg>
      <pc:sldChg chg="add del">
        <pc:chgData name="Eduardo Arai" userId="50d6ed3e-5b38-4f63-b022-1cde1bacb75e" providerId="ADAL" clId="{29F9D3A5-FC91-415E-A12F-B528D96B642F}" dt="2024-08-02T14:45:36.997" v="1558" actId="47"/>
        <pc:sldMkLst>
          <pc:docMk/>
          <pc:sldMk cId="0" sldId="267"/>
        </pc:sldMkLst>
      </pc:sldChg>
      <pc:sldChg chg="add">
        <pc:chgData name="Eduardo Arai" userId="50d6ed3e-5b38-4f63-b022-1cde1bacb75e" providerId="ADAL" clId="{29F9D3A5-FC91-415E-A12F-B528D96B642F}" dt="2024-08-02T14:47:05.741" v="1559"/>
        <pc:sldMkLst>
          <pc:docMk/>
          <pc:sldMk cId="0" sldId="269"/>
        </pc:sldMkLst>
      </pc:sldChg>
      <pc:sldChg chg="add">
        <pc:chgData name="Eduardo Arai" userId="50d6ed3e-5b38-4f63-b022-1cde1bacb75e" providerId="ADAL" clId="{29F9D3A5-FC91-415E-A12F-B528D96B642F}" dt="2024-08-02T14:47:05.741" v="1559"/>
        <pc:sldMkLst>
          <pc:docMk/>
          <pc:sldMk cId="0" sldId="270"/>
        </pc:sldMkLst>
      </pc:sldChg>
      <pc:sldChg chg="addSp delSp modSp add del mod modAnim">
        <pc:chgData name="Eduardo Arai" userId="50d6ed3e-5b38-4f63-b022-1cde1bacb75e" providerId="ADAL" clId="{29F9D3A5-FC91-415E-A12F-B528D96B642F}" dt="2024-08-02T13:58:10.424" v="285" actId="47"/>
        <pc:sldMkLst>
          <pc:docMk/>
          <pc:sldMk cId="3078494132" sldId="273"/>
        </pc:sldMkLst>
        <pc:spChg chg="add del">
          <ac:chgData name="Eduardo Arai" userId="50d6ed3e-5b38-4f63-b022-1cde1bacb75e" providerId="ADAL" clId="{29F9D3A5-FC91-415E-A12F-B528D96B642F}" dt="2024-08-02T13:53:29.480" v="212" actId="21"/>
          <ac:spMkLst>
            <pc:docMk/>
            <pc:sldMk cId="3078494132" sldId="273"/>
            <ac:spMk id="3" creationId="{2B12EF71-7A0B-21CA-930F-F4965992A483}"/>
          </ac:spMkLst>
        </pc:spChg>
        <pc:graphicFrameChg chg="mod">
          <ac:chgData name="Eduardo Arai" userId="50d6ed3e-5b38-4f63-b022-1cde1bacb75e" providerId="ADAL" clId="{29F9D3A5-FC91-415E-A12F-B528D96B642F}" dt="2024-08-02T13:51:43.772" v="203" actId="20577"/>
          <ac:graphicFrameMkLst>
            <pc:docMk/>
            <pc:sldMk cId="3078494132" sldId="273"/>
            <ac:graphicFrameMk id="5" creationId="{8C0EE531-D492-CF12-4D0E-609D25E07A12}"/>
          </ac:graphicFrameMkLst>
        </pc:graphicFrameChg>
      </pc:sldChg>
      <pc:sldChg chg="addSp delSp modSp add mod delAnim modAnim">
        <pc:chgData name="Eduardo Arai" userId="50d6ed3e-5b38-4f63-b022-1cde1bacb75e" providerId="ADAL" clId="{29F9D3A5-FC91-415E-A12F-B528D96B642F}" dt="2024-08-02T13:58:47.532" v="293" actId="20577"/>
        <pc:sldMkLst>
          <pc:docMk/>
          <pc:sldMk cId="112875927" sldId="274"/>
        </pc:sldMkLst>
        <pc:spChg chg="mod">
          <ac:chgData name="Eduardo Arai" userId="50d6ed3e-5b38-4f63-b022-1cde1bacb75e" providerId="ADAL" clId="{29F9D3A5-FC91-415E-A12F-B528D96B642F}" dt="2024-08-02T13:58:47.532" v="293" actId="20577"/>
          <ac:spMkLst>
            <pc:docMk/>
            <pc:sldMk cId="112875927" sldId="274"/>
            <ac:spMk id="2" creationId="{DBB36CB3-46E4-DBBA-AB70-CD9DBEFDD55E}"/>
          </ac:spMkLst>
        </pc:spChg>
        <pc:spChg chg="add mod">
          <ac:chgData name="Eduardo Arai" userId="50d6ed3e-5b38-4f63-b022-1cde1bacb75e" providerId="ADAL" clId="{29F9D3A5-FC91-415E-A12F-B528D96B642F}" dt="2024-08-02T13:55:13.004" v="253" actId="122"/>
          <ac:spMkLst>
            <pc:docMk/>
            <pc:sldMk cId="112875927" sldId="274"/>
            <ac:spMk id="3" creationId="{72F2DEDF-3926-80CD-062D-28636CA9EE7F}"/>
          </ac:spMkLst>
        </pc:spChg>
        <pc:spChg chg="add mod">
          <ac:chgData name="Eduardo Arai" userId="50d6ed3e-5b38-4f63-b022-1cde1bacb75e" providerId="ADAL" clId="{29F9D3A5-FC91-415E-A12F-B528D96B642F}" dt="2024-08-02T13:56:23.153" v="275" actId="20577"/>
          <ac:spMkLst>
            <pc:docMk/>
            <pc:sldMk cId="112875927" sldId="274"/>
            <ac:spMk id="4" creationId="{CB0FB02A-01E2-9F46-0925-6640F1D88873}"/>
          </ac:spMkLst>
        </pc:spChg>
        <pc:spChg chg="add mod">
          <ac:chgData name="Eduardo Arai" userId="50d6ed3e-5b38-4f63-b022-1cde1bacb75e" providerId="ADAL" clId="{29F9D3A5-FC91-415E-A12F-B528D96B642F}" dt="2024-08-02T13:57:36.092" v="282" actId="14100"/>
          <ac:spMkLst>
            <pc:docMk/>
            <pc:sldMk cId="112875927" sldId="274"/>
            <ac:spMk id="6" creationId="{9F46546D-E989-A91F-DF52-61D74B18060F}"/>
          </ac:spMkLst>
        </pc:spChg>
        <pc:spChg chg="add mod">
          <ac:chgData name="Eduardo Arai" userId="50d6ed3e-5b38-4f63-b022-1cde1bacb75e" providerId="ADAL" clId="{29F9D3A5-FC91-415E-A12F-B528D96B642F}" dt="2024-08-02T13:57:58.906" v="284" actId="255"/>
          <ac:spMkLst>
            <pc:docMk/>
            <pc:sldMk cId="112875927" sldId="274"/>
            <ac:spMk id="7" creationId="{70E3428A-BA0E-EA83-71C1-3BB7B4692533}"/>
          </ac:spMkLst>
        </pc:spChg>
        <pc:spChg chg="add mod">
          <ac:chgData name="Eduardo Arai" userId="50d6ed3e-5b38-4f63-b022-1cde1bacb75e" providerId="ADAL" clId="{29F9D3A5-FC91-415E-A12F-B528D96B642F}" dt="2024-08-02T13:55:37.772" v="256" actId="122"/>
          <ac:spMkLst>
            <pc:docMk/>
            <pc:sldMk cId="112875927" sldId="274"/>
            <ac:spMk id="8" creationId="{71C2A4A4-8440-A2BB-DB7C-1992B9D0D582}"/>
          </ac:spMkLst>
        </pc:spChg>
        <pc:spChg chg="add mod">
          <ac:chgData name="Eduardo Arai" userId="50d6ed3e-5b38-4f63-b022-1cde1bacb75e" providerId="ADAL" clId="{29F9D3A5-FC91-415E-A12F-B528D96B642F}" dt="2024-08-02T13:55:58.224" v="259" actId="122"/>
          <ac:spMkLst>
            <pc:docMk/>
            <pc:sldMk cId="112875927" sldId="274"/>
            <ac:spMk id="9" creationId="{7C8BE213-699F-7306-4BE6-0D71862BD740}"/>
          </ac:spMkLst>
        </pc:spChg>
        <pc:graphicFrameChg chg="del mod">
          <ac:chgData name="Eduardo Arai" userId="50d6ed3e-5b38-4f63-b022-1cde1bacb75e" providerId="ADAL" clId="{29F9D3A5-FC91-415E-A12F-B528D96B642F}" dt="2024-08-02T13:53:09.896" v="210" actId="478"/>
          <ac:graphicFrameMkLst>
            <pc:docMk/>
            <pc:sldMk cId="112875927" sldId="274"/>
            <ac:graphicFrameMk id="5" creationId="{8C0EE531-D492-CF12-4D0E-609D25E07A12}"/>
          </ac:graphicFrameMkLst>
        </pc:graphicFrameChg>
      </pc:sldChg>
      <pc:sldChg chg="addSp delSp modSp add mod modAnim">
        <pc:chgData name="Eduardo Arai" userId="50d6ed3e-5b38-4f63-b022-1cde1bacb75e" providerId="ADAL" clId="{29F9D3A5-FC91-415E-A12F-B528D96B642F}" dt="2024-08-02T15:37:31.859" v="1969"/>
        <pc:sldMkLst>
          <pc:docMk/>
          <pc:sldMk cId="4043231044" sldId="275"/>
        </pc:sldMkLst>
        <pc:spChg chg="mod">
          <ac:chgData name="Eduardo Arai" userId="50d6ed3e-5b38-4f63-b022-1cde1bacb75e" providerId="ADAL" clId="{29F9D3A5-FC91-415E-A12F-B528D96B642F}" dt="2024-08-02T14:16:23.508" v="689" actId="113"/>
          <ac:spMkLst>
            <pc:docMk/>
            <pc:sldMk cId="4043231044" sldId="275"/>
            <ac:spMk id="4" creationId="{52345C4D-2352-FB53-0A83-766756995288}"/>
          </ac:spMkLst>
        </pc:spChg>
        <pc:spChg chg="del">
          <ac:chgData name="Eduardo Arai" userId="50d6ed3e-5b38-4f63-b022-1cde1bacb75e" providerId="ADAL" clId="{29F9D3A5-FC91-415E-A12F-B528D96B642F}" dt="2024-08-02T14:08:14.058" v="320" actId="478"/>
          <ac:spMkLst>
            <pc:docMk/>
            <pc:sldMk cId="4043231044" sldId="275"/>
            <ac:spMk id="5" creationId="{B3B1AC92-8434-396A-02A0-14BDE4D64503}"/>
          </ac:spMkLst>
        </pc:spChg>
        <pc:spChg chg="add del mod">
          <ac:chgData name="Eduardo Arai" userId="50d6ed3e-5b38-4f63-b022-1cde1bacb75e" providerId="ADAL" clId="{29F9D3A5-FC91-415E-A12F-B528D96B642F}" dt="2024-08-02T14:11:19.483" v="387" actId="478"/>
          <ac:spMkLst>
            <pc:docMk/>
            <pc:sldMk cId="4043231044" sldId="275"/>
            <ac:spMk id="7" creationId="{0F1272A1-7D54-FD3E-D495-E3E2EFE51301}"/>
          </ac:spMkLst>
        </pc:spChg>
        <pc:spChg chg="del">
          <ac:chgData name="Eduardo Arai" userId="50d6ed3e-5b38-4f63-b022-1cde1bacb75e" providerId="ADAL" clId="{29F9D3A5-FC91-415E-A12F-B528D96B642F}" dt="2024-08-02T14:08:14.058" v="320" actId="478"/>
          <ac:spMkLst>
            <pc:docMk/>
            <pc:sldMk cId="4043231044" sldId="275"/>
            <ac:spMk id="8" creationId="{E2663B10-E338-B5B0-E9A0-891229229FD9}"/>
          </ac:spMkLst>
        </pc:spChg>
        <pc:spChg chg="del">
          <ac:chgData name="Eduardo Arai" userId="50d6ed3e-5b38-4f63-b022-1cde1bacb75e" providerId="ADAL" clId="{29F9D3A5-FC91-415E-A12F-B528D96B642F}" dt="2024-08-02T14:08:14.058" v="320" actId="478"/>
          <ac:spMkLst>
            <pc:docMk/>
            <pc:sldMk cId="4043231044" sldId="275"/>
            <ac:spMk id="9" creationId="{311A4C0F-8175-319B-E0D9-253DC5796F6A}"/>
          </ac:spMkLst>
        </pc:spChg>
        <pc:spChg chg="del">
          <ac:chgData name="Eduardo Arai" userId="50d6ed3e-5b38-4f63-b022-1cde1bacb75e" providerId="ADAL" clId="{29F9D3A5-FC91-415E-A12F-B528D96B642F}" dt="2024-08-02T14:08:14.058" v="320" actId="478"/>
          <ac:spMkLst>
            <pc:docMk/>
            <pc:sldMk cId="4043231044" sldId="275"/>
            <ac:spMk id="12" creationId="{6D9EE8DC-731A-5A74-6CDD-BBF3C83A4D95}"/>
          </ac:spMkLst>
        </pc:spChg>
        <pc:spChg chg="add mod">
          <ac:chgData name="Eduardo Arai" userId="50d6ed3e-5b38-4f63-b022-1cde1bacb75e" providerId="ADAL" clId="{29F9D3A5-FC91-415E-A12F-B528D96B642F}" dt="2024-08-02T14:15:20.457" v="660" actId="1036"/>
          <ac:spMkLst>
            <pc:docMk/>
            <pc:sldMk cId="4043231044" sldId="275"/>
            <ac:spMk id="14" creationId="{B88BF803-4552-EC16-F094-7000624A35EF}"/>
          </ac:spMkLst>
        </pc:spChg>
        <pc:spChg chg="add del">
          <ac:chgData name="Eduardo Arai" userId="50d6ed3e-5b38-4f63-b022-1cde1bacb75e" providerId="ADAL" clId="{29F9D3A5-FC91-415E-A12F-B528D96B642F}" dt="2024-08-02T14:11:39.459" v="391" actId="11529"/>
          <ac:spMkLst>
            <pc:docMk/>
            <pc:sldMk cId="4043231044" sldId="275"/>
            <ac:spMk id="15" creationId="{EC0CB14B-19D6-5FB5-6C95-2237494189A0}"/>
          </ac:spMkLst>
        </pc:spChg>
        <pc:spChg chg="add mod">
          <ac:chgData name="Eduardo Arai" userId="50d6ed3e-5b38-4f63-b022-1cde1bacb75e" providerId="ADAL" clId="{29F9D3A5-FC91-415E-A12F-B528D96B642F}" dt="2024-08-02T14:15:16.508" v="647" actId="1035"/>
          <ac:spMkLst>
            <pc:docMk/>
            <pc:sldMk cId="4043231044" sldId="275"/>
            <ac:spMk id="16" creationId="{2942819B-BF0C-9C5B-AF83-72AB404A7EED}"/>
          </ac:spMkLst>
        </pc:spChg>
        <pc:spChg chg="add mod">
          <ac:chgData name="Eduardo Arai" userId="50d6ed3e-5b38-4f63-b022-1cde1bacb75e" providerId="ADAL" clId="{29F9D3A5-FC91-415E-A12F-B528D96B642F}" dt="2024-08-02T14:28:02.291" v="1495" actId="1076"/>
          <ac:spMkLst>
            <pc:docMk/>
            <pc:sldMk cId="4043231044" sldId="275"/>
            <ac:spMk id="17" creationId="{A951B7F5-0264-21C3-29A1-9E7B668F7F3F}"/>
          </ac:spMkLst>
        </pc:spChg>
        <pc:spChg chg="add del mod">
          <ac:chgData name="Eduardo Arai" userId="50d6ed3e-5b38-4f63-b022-1cde1bacb75e" providerId="ADAL" clId="{29F9D3A5-FC91-415E-A12F-B528D96B642F}" dt="2024-08-02T14:14:57.832" v="606" actId="478"/>
          <ac:spMkLst>
            <pc:docMk/>
            <pc:sldMk cId="4043231044" sldId="275"/>
            <ac:spMk id="18" creationId="{F1564D34-5B57-F84F-C1F4-C8892FDF855A}"/>
          </ac:spMkLst>
        </pc:spChg>
        <pc:spChg chg="add mod">
          <ac:chgData name="Eduardo Arai" userId="50d6ed3e-5b38-4f63-b022-1cde1bacb75e" providerId="ADAL" clId="{29F9D3A5-FC91-415E-A12F-B528D96B642F}" dt="2024-08-02T14:23:50.975" v="943" actId="207"/>
          <ac:spMkLst>
            <pc:docMk/>
            <pc:sldMk cId="4043231044" sldId="275"/>
            <ac:spMk id="19" creationId="{1FA76525-0592-C6D3-6F9E-BB735656F462}"/>
          </ac:spMkLst>
        </pc:spChg>
        <pc:spChg chg="add mod">
          <ac:chgData name="Eduardo Arai" userId="50d6ed3e-5b38-4f63-b022-1cde1bacb75e" providerId="ADAL" clId="{29F9D3A5-FC91-415E-A12F-B528D96B642F}" dt="2024-08-02T14:18:56.198" v="734" actId="1076"/>
          <ac:spMkLst>
            <pc:docMk/>
            <pc:sldMk cId="4043231044" sldId="275"/>
            <ac:spMk id="20" creationId="{410C77DB-50BF-B6C2-BB72-2CB40414E5BB}"/>
          </ac:spMkLst>
        </pc:spChg>
        <pc:spChg chg="add mod">
          <ac:chgData name="Eduardo Arai" userId="50d6ed3e-5b38-4f63-b022-1cde1bacb75e" providerId="ADAL" clId="{29F9D3A5-FC91-415E-A12F-B528D96B642F}" dt="2024-08-02T14:19:02.402" v="736" actId="113"/>
          <ac:spMkLst>
            <pc:docMk/>
            <pc:sldMk cId="4043231044" sldId="275"/>
            <ac:spMk id="21" creationId="{02A8C272-2956-F61D-B71B-CB48E33501EA}"/>
          </ac:spMkLst>
        </pc:spChg>
        <pc:spChg chg="add del mod">
          <ac:chgData name="Eduardo Arai" userId="50d6ed3e-5b38-4f63-b022-1cde1bacb75e" providerId="ADAL" clId="{29F9D3A5-FC91-415E-A12F-B528D96B642F}" dt="2024-08-02T14:21:22.855" v="866" actId="478"/>
          <ac:spMkLst>
            <pc:docMk/>
            <pc:sldMk cId="4043231044" sldId="275"/>
            <ac:spMk id="22" creationId="{BC49EC7B-D038-E57D-5AF5-70EC7B61E268}"/>
          </ac:spMkLst>
        </pc:spChg>
        <pc:spChg chg="add mod">
          <ac:chgData name="Eduardo Arai" userId="50d6ed3e-5b38-4f63-b022-1cde1bacb75e" providerId="ADAL" clId="{29F9D3A5-FC91-415E-A12F-B528D96B642F}" dt="2024-08-02T14:21:42.742" v="871" actId="255"/>
          <ac:spMkLst>
            <pc:docMk/>
            <pc:sldMk cId="4043231044" sldId="275"/>
            <ac:spMk id="23" creationId="{EA03242B-AFC4-23F5-4FEF-ED3E2C263982}"/>
          </ac:spMkLst>
        </pc:spChg>
        <pc:spChg chg="add mod">
          <ac:chgData name="Eduardo Arai" userId="50d6ed3e-5b38-4f63-b022-1cde1bacb75e" providerId="ADAL" clId="{29F9D3A5-FC91-415E-A12F-B528D96B642F}" dt="2024-08-02T14:27:03.757" v="1276" actId="1038"/>
          <ac:spMkLst>
            <pc:docMk/>
            <pc:sldMk cId="4043231044" sldId="275"/>
            <ac:spMk id="24" creationId="{F7B8F4D0-213E-1045-AE04-FC907B91742D}"/>
          </ac:spMkLst>
        </pc:spChg>
        <pc:spChg chg="add mod">
          <ac:chgData name="Eduardo Arai" userId="50d6ed3e-5b38-4f63-b022-1cde1bacb75e" providerId="ADAL" clId="{29F9D3A5-FC91-415E-A12F-B528D96B642F}" dt="2024-08-02T14:26:50.263" v="1243" actId="1038"/>
          <ac:spMkLst>
            <pc:docMk/>
            <pc:sldMk cId="4043231044" sldId="275"/>
            <ac:spMk id="25" creationId="{0BB6CE1C-8204-C24D-028F-54A632CA889A}"/>
          </ac:spMkLst>
        </pc:spChg>
        <pc:spChg chg="add mod">
          <ac:chgData name="Eduardo Arai" userId="50d6ed3e-5b38-4f63-b022-1cde1bacb75e" providerId="ADAL" clId="{29F9D3A5-FC91-415E-A12F-B528D96B642F}" dt="2024-08-02T14:28:24.308" v="1510" actId="113"/>
          <ac:spMkLst>
            <pc:docMk/>
            <pc:sldMk cId="4043231044" sldId="275"/>
            <ac:spMk id="40" creationId="{5E25F9FD-88E7-DD27-7C5F-7064BB4E4579}"/>
          </ac:spMkLst>
        </pc:spChg>
        <pc:spChg chg="add mod">
          <ac:chgData name="Eduardo Arai" userId="50d6ed3e-5b38-4f63-b022-1cde1bacb75e" providerId="ADAL" clId="{29F9D3A5-FC91-415E-A12F-B528D96B642F}" dt="2024-08-02T14:28:46.891" v="1522" actId="20577"/>
          <ac:spMkLst>
            <pc:docMk/>
            <pc:sldMk cId="4043231044" sldId="275"/>
            <ac:spMk id="41" creationId="{2190BB41-4413-7E2C-DDA3-DC7646693298}"/>
          </ac:spMkLst>
        </pc:spChg>
        <pc:spChg chg="add mod">
          <ac:chgData name="Eduardo Arai" userId="50d6ed3e-5b38-4f63-b022-1cde1bacb75e" providerId="ADAL" clId="{29F9D3A5-FC91-415E-A12F-B528D96B642F}" dt="2024-08-02T14:28:14.618" v="1508" actId="6549"/>
          <ac:spMkLst>
            <pc:docMk/>
            <pc:sldMk cId="4043231044" sldId="275"/>
            <ac:spMk id="44" creationId="{B943D5B3-CA57-DB51-3A63-078E25E0A1D8}"/>
          </ac:spMkLst>
        </pc:spChg>
        <pc:spChg chg="add del mod">
          <ac:chgData name="Eduardo Arai" userId="50d6ed3e-5b38-4f63-b022-1cde1bacb75e" providerId="ADAL" clId="{29F9D3A5-FC91-415E-A12F-B528D96B642F}" dt="2024-08-02T14:29:35.406" v="1526"/>
          <ac:spMkLst>
            <pc:docMk/>
            <pc:sldMk cId="4043231044" sldId="275"/>
            <ac:spMk id="45" creationId="{47BCA247-1D58-9BBC-12B1-1CCA2AA753A0}"/>
          </ac:spMkLst>
        </pc:spChg>
        <pc:spChg chg="add del mod">
          <ac:chgData name="Eduardo Arai" userId="50d6ed3e-5b38-4f63-b022-1cde1bacb75e" providerId="ADAL" clId="{29F9D3A5-FC91-415E-A12F-B528D96B642F}" dt="2024-08-02T14:29:58.917" v="1528" actId="478"/>
          <ac:spMkLst>
            <pc:docMk/>
            <pc:sldMk cId="4043231044" sldId="275"/>
            <ac:spMk id="46" creationId="{AB8F4800-9A26-D569-B9B1-D71A6F5BD10A}"/>
          </ac:spMkLst>
        </pc:spChg>
        <pc:spChg chg="add del mod">
          <ac:chgData name="Eduardo Arai" userId="50d6ed3e-5b38-4f63-b022-1cde1bacb75e" providerId="ADAL" clId="{29F9D3A5-FC91-415E-A12F-B528D96B642F}" dt="2024-08-02T14:42:27.112" v="1531"/>
          <ac:spMkLst>
            <pc:docMk/>
            <pc:sldMk cId="4043231044" sldId="275"/>
            <ac:spMk id="47" creationId="{1BF9D40C-B3E6-4EA6-BD30-EBE5DD6C1759}"/>
          </ac:spMkLst>
        </pc:spChg>
        <pc:spChg chg="del">
          <ac:chgData name="Eduardo Arai" userId="50d6ed3e-5b38-4f63-b022-1cde1bacb75e" providerId="ADAL" clId="{29F9D3A5-FC91-415E-A12F-B528D96B642F}" dt="2024-08-02T14:08:10.170" v="319" actId="478"/>
          <ac:spMkLst>
            <pc:docMk/>
            <pc:sldMk cId="4043231044" sldId="275"/>
            <ac:spMk id="14338" creationId="{B861600B-B758-759A-07D9-DE413BBB0A30}"/>
          </ac:spMkLst>
        </pc:spChg>
        <pc:spChg chg="mod">
          <ac:chgData name="Eduardo Arai" userId="50d6ed3e-5b38-4f63-b022-1cde1bacb75e" providerId="ADAL" clId="{29F9D3A5-FC91-415E-A12F-B528D96B642F}" dt="2024-08-02T14:16:33.565" v="690" actId="14100"/>
          <ac:spMkLst>
            <pc:docMk/>
            <pc:sldMk cId="4043231044" sldId="275"/>
            <ac:spMk id="14339" creationId="{B758D3D9-0FA5-19AD-549C-D214E36E5BCB}"/>
          </ac:spMkLst>
        </pc:spChg>
        <pc:spChg chg="del mod">
          <ac:chgData name="Eduardo Arai" userId="50d6ed3e-5b38-4f63-b022-1cde1bacb75e" providerId="ADAL" clId="{29F9D3A5-FC91-415E-A12F-B528D96B642F}" dt="2024-08-02T14:12:14.533" v="398" actId="478"/>
          <ac:spMkLst>
            <pc:docMk/>
            <pc:sldMk cId="4043231044" sldId="275"/>
            <ac:spMk id="14342" creationId="{007576C5-5A6B-CF6F-71EF-E95F5121D8FB}"/>
          </ac:spMkLst>
        </pc:spChg>
        <pc:spChg chg="del">
          <ac:chgData name="Eduardo Arai" userId="50d6ed3e-5b38-4f63-b022-1cde1bacb75e" providerId="ADAL" clId="{29F9D3A5-FC91-415E-A12F-B528D96B642F}" dt="2024-08-02T14:08:14.058" v="320" actId="478"/>
          <ac:spMkLst>
            <pc:docMk/>
            <pc:sldMk cId="4043231044" sldId="275"/>
            <ac:spMk id="14349" creationId="{687A346C-813C-0E30-7D37-2E024DB57ADC}"/>
          </ac:spMkLst>
        </pc:spChg>
        <pc:spChg chg="del">
          <ac:chgData name="Eduardo Arai" userId="50d6ed3e-5b38-4f63-b022-1cde1bacb75e" providerId="ADAL" clId="{29F9D3A5-FC91-415E-A12F-B528D96B642F}" dt="2024-08-02T14:08:14.058" v="320" actId="478"/>
          <ac:spMkLst>
            <pc:docMk/>
            <pc:sldMk cId="4043231044" sldId="275"/>
            <ac:spMk id="14350" creationId="{5988955B-AE1B-981F-4628-73E4A854C742}"/>
          </ac:spMkLst>
        </pc:spChg>
        <pc:picChg chg="del">
          <ac:chgData name="Eduardo Arai" userId="50d6ed3e-5b38-4f63-b022-1cde1bacb75e" providerId="ADAL" clId="{29F9D3A5-FC91-415E-A12F-B528D96B642F}" dt="2024-08-02T14:08:14.058" v="320" actId="478"/>
          <ac:picMkLst>
            <pc:docMk/>
            <pc:sldMk cId="4043231044" sldId="275"/>
            <ac:picMk id="2" creationId="{5254480A-A2B5-4E3D-88CE-36477C11062F}"/>
          </ac:picMkLst>
        </pc:picChg>
        <pc:picChg chg="del">
          <ac:chgData name="Eduardo Arai" userId="50d6ed3e-5b38-4f63-b022-1cde1bacb75e" providerId="ADAL" clId="{29F9D3A5-FC91-415E-A12F-B528D96B642F}" dt="2024-08-02T14:08:14.058" v="320" actId="478"/>
          <ac:picMkLst>
            <pc:docMk/>
            <pc:sldMk cId="4043231044" sldId="275"/>
            <ac:picMk id="3" creationId="{630E87D2-76E7-B204-3924-141BD4A44580}"/>
          </ac:picMkLst>
        </pc:picChg>
        <pc:picChg chg="del">
          <ac:chgData name="Eduardo Arai" userId="50d6ed3e-5b38-4f63-b022-1cde1bacb75e" providerId="ADAL" clId="{29F9D3A5-FC91-415E-A12F-B528D96B642F}" dt="2024-08-02T14:08:14.058" v="320" actId="478"/>
          <ac:picMkLst>
            <pc:docMk/>
            <pc:sldMk cId="4043231044" sldId="275"/>
            <ac:picMk id="6" creationId="{4608E41E-FC07-4CCB-7556-25013C987C2A}"/>
          </ac:picMkLst>
        </pc:picChg>
        <pc:picChg chg="del">
          <ac:chgData name="Eduardo Arai" userId="50d6ed3e-5b38-4f63-b022-1cde1bacb75e" providerId="ADAL" clId="{29F9D3A5-FC91-415E-A12F-B528D96B642F}" dt="2024-08-02T14:08:14.058" v="320" actId="478"/>
          <ac:picMkLst>
            <pc:docMk/>
            <pc:sldMk cId="4043231044" sldId="275"/>
            <ac:picMk id="10" creationId="{89601D71-0AD7-6F20-6971-0DB70214A68E}"/>
          </ac:picMkLst>
        </pc:picChg>
        <pc:picChg chg="del">
          <ac:chgData name="Eduardo Arai" userId="50d6ed3e-5b38-4f63-b022-1cde1bacb75e" providerId="ADAL" clId="{29F9D3A5-FC91-415E-A12F-B528D96B642F}" dt="2024-08-02T14:08:14.058" v="320" actId="478"/>
          <ac:picMkLst>
            <pc:docMk/>
            <pc:sldMk cId="4043231044" sldId="275"/>
            <ac:picMk id="13" creationId="{B1B11115-0DE9-A434-1AE1-8FD6F84E8DF9}"/>
          </ac:picMkLst>
        </pc:picChg>
        <pc:picChg chg="add mod">
          <ac:chgData name="Eduardo Arai" userId="50d6ed3e-5b38-4f63-b022-1cde1bacb75e" providerId="ADAL" clId="{29F9D3A5-FC91-415E-A12F-B528D96B642F}" dt="2024-08-02T14:26:43.146" v="1220" actId="1038"/>
          <ac:picMkLst>
            <pc:docMk/>
            <pc:sldMk cId="4043231044" sldId="275"/>
            <ac:picMk id="26" creationId="{881116B5-7117-A082-CE91-8D4422612B40}"/>
          </ac:picMkLst>
        </pc:picChg>
        <pc:picChg chg="add mod">
          <ac:chgData name="Eduardo Arai" userId="50d6ed3e-5b38-4f63-b022-1cde1bacb75e" providerId="ADAL" clId="{29F9D3A5-FC91-415E-A12F-B528D96B642F}" dt="2024-08-02T14:26:58.501" v="1259" actId="1038"/>
          <ac:picMkLst>
            <pc:docMk/>
            <pc:sldMk cId="4043231044" sldId="275"/>
            <ac:picMk id="27" creationId="{93D09E6E-ADF1-E21B-3D04-710B5B74A43C}"/>
          </ac:picMkLst>
        </pc:picChg>
        <pc:picChg chg="add mod">
          <ac:chgData name="Eduardo Arai" userId="50d6ed3e-5b38-4f63-b022-1cde1bacb75e" providerId="ADAL" clId="{29F9D3A5-FC91-415E-A12F-B528D96B642F}" dt="2024-08-02T14:26:58.501" v="1259" actId="1038"/>
          <ac:picMkLst>
            <pc:docMk/>
            <pc:sldMk cId="4043231044" sldId="275"/>
            <ac:picMk id="28" creationId="{699A6DAE-E25C-2F83-874B-CD974B4E49C5}"/>
          </ac:picMkLst>
        </pc:picChg>
        <pc:picChg chg="add mod">
          <ac:chgData name="Eduardo Arai" userId="50d6ed3e-5b38-4f63-b022-1cde1bacb75e" providerId="ADAL" clId="{29F9D3A5-FC91-415E-A12F-B528D96B642F}" dt="2024-08-02T14:26:58.501" v="1259" actId="1038"/>
          <ac:picMkLst>
            <pc:docMk/>
            <pc:sldMk cId="4043231044" sldId="275"/>
            <ac:picMk id="29" creationId="{ED08EB08-A8A5-6A2D-7EAB-42336BD5341E}"/>
          </ac:picMkLst>
        </pc:picChg>
        <pc:picChg chg="add mod">
          <ac:chgData name="Eduardo Arai" userId="50d6ed3e-5b38-4f63-b022-1cde1bacb75e" providerId="ADAL" clId="{29F9D3A5-FC91-415E-A12F-B528D96B642F}" dt="2024-08-02T14:26:58.501" v="1259" actId="1038"/>
          <ac:picMkLst>
            <pc:docMk/>
            <pc:sldMk cId="4043231044" sldId="275"/>
            <ac:picMk id="30" creationId="{61A70FAF-4E99-A465-3272-EA8C6B7846CD}"/>
          </ac:picMkLst>
        </pc:picChg>
        <pc:picChg chg="add mod">
          <ac:chgData name="Eduardo Arai" userId="50d6ed3e-5b38-4f63-b022-1cde1bacb75e" providerId="ADAL" clId="{29F9D3A5-FC91-415E-A12F-B528D96B642F}" dt="2024-08-02T14:26:43.146" v="1220" actId="1038"/>
          <ac:picMkLst>
            <pc:docMk/>
            <pc:sldMk cId="4043231044" sldId="275"/>
            <ac:picMk id="31" creationId="{918AC12E-CE5D-F38B-7459-0944A2FB15BF}"/>
          </ac:picMkLst>
        </pc:picChg>
        <pc:picChg chg="add mod">
          <ac:chgData name="Eduardo Arai" userId="50d6ed3e-5b38-4f63-b022-1cde1bacb75e" providerId="ADAL" clId="{29F9D3A5-FC91-415E-A12F-B528D96B642F}" dt="2024-08-02T14:26:58.501" v="1259" actId="1038"/>
          <ac:picMkLst>
            <pc:docMk/>
            <pc:sldMk cId="4043231044" sldId="275"/>
            <ac:picMk id="32" creationId="{4A3A0396-E539-998C-37ED-B1F43D6AF713}"/>
          </ac:picMkLst>
        </pc:picChg>
        <pc:picChg chg="add mod">
          <ac:chgData name="Eduardo Arai" userId="50d6ed3e-5b38-4f63-b022-1cde1bacb75e" providerId="ADAL" clId="{29F9D3A5-FC91-415E-A12F-B528D96B642F}" dt="2024-08-02T14:26:43.146" v="1220" actId="1038"/>
          <ac:picMkLst>
            <pc:docMk/>
            <pc:sldMk cId="4043231044" sldId="275"/>
            <ac:picMk id="33" creationId="{42101014-81DD-312E-791A-B273970A04CD}"/>
          </ac:picMkLst>
        </pc:picChg>
        <pc:picChg chg="add mod">
          <ac:chgData name="Eduardo Arai" userId="50d6ed3e-5b38-4f63-b022-1cde1bacb75e" providerId="ADAL" clId="{29F9D3A5-FC91-415E-A12F-B528D96B642F}" dt="2024-08-02T14:26:43.146" v="1220" actId="1038"/>
          <ac:picMkLst>
            <pc:docMk/>
            <pc:sldMk cId="4043231044" sldId="275"/>
            <ac:picMk id="34" creationId="{4A019DC4-2854-3B03-F545-57B5330F47CB}"/>
          </ac:picMkLst>
        </pc:picChg>
        <pc:picChg chg="add mod">
          <ac:chgData name="Eduardo Arai" userId="50d6ed3e-5b38-4f63-b022-1cde1bacb75e" providerId="ADAL" clId="{29F9D3A5-FC91-415E-A12F-B528D96B642F}" dt="2024-08-02T14:26:43.146" v="1220" actId="1038"/>
          <ac:picMkLst>
            <pc:docMk/>
            <pc:sldMk cId="4043231044" sldId="275"/>
            <ac:picMk id="35" creationId="{0AF8DBE2-2236-F8E6-8C09-26C0C816EA9B}"/>
          </ac:picMkLst>
        </pc:picChg>
        <pc:picChg chg="add mod">
          <ac:chgData name="Eduardo Arai" userId="50d6ed3e-5b38-4f63-b022-1cde1bacb75e" providerId="ADAL" clId="{29F9D3A5-FC91-415E-A12F-B528D96B642F}" dt="2024-08-02T14:26:43.146" v="1220" actId="1038"/>
          <ac:picMkLst>
            <pc:docMk/>
            <pc:sldMk cId="4043231044" sldId="275"/>
            <ac:picMk id="36" creationId="{5A0F869F-02A9-BFB3-62F3-F02B9DE69208}"/>
          </ac:picMkLst>
        </pc:picChg>
        <pc:picChg chg="add mod">
          <ac:chgData name="Eduardo Arai" userId="50d6ed3e-5b38-4f63-b022-1cde1bacb75e" providerId="ADAL" clId="{29F9D3A5-FC91-415E-A12F-B528D96B642F}" dt="2024-08-02T14:26:43.146" v="1220" actId="1038"/>
          <ac:picMkLst>
            <pc:docMk/>
            <pc:sldMk cId="4043231044" sldId="275"/>
            <ac:picMk id="37" creationId="{D953386E-DD29-345B-E3DE-70CE815EE91B}"/>
          </ac:picMkLst>
        </pc:picChg>
        <pc:picChg chg="add mod">
          <ac:chgData name="Eduardo Arai" userId="50d6ed3e-5b38-4f63-b022-1cde1bacb75e" providerId="ADAL" clId="{29F9D3A5-FC91-415E-A12F-B528D96B642F}" dt="2024-08-02T14:26:43.146" v="1220" actId="1038"/>
          <ac:picMkLst>
            <pc:docMk/>
            <pc:sldMk cId="4043231044" sldId="275"/>
            <ac:picMk id="38" creationId="{86F34162-4EFD-507D-5C26-163D8E9CFE34}"/>
          </ac:picMkLst>
        </pc:picChg>
        <pc:picChg chg="add mod">
          <ac:chgData name="Eduardo Arai" userId="50d6ed3e-5b38-4f63-b022-1cde1bacb75e" providerId="ADAL" clId="{29F9D3A5-FC91-415E-A12F-B528D96B642F}" dt="2024-08-02T14:26:10.217" v="1145" actId="1038"/>
          <ac:picMkLst>
            <pc:docMk/>
            <pc:sldMk cId="4043231044" sldId="275"/>
            <ac:picMk id="39" creationId="{137157D0-8CC5-A2F8-380E-9E41F1760295}"/>
          </ac:picMkLst>
        </pc:picChg>
        <pc:picChg chg="add del mod">
          <ac:chgData name="Eduardo Arai" userId="50d6ed3e-5b38-4f63-b022-1cde1bacb75e" providerId="ADAL" clId="{29F9D3A5-FC91-415E-A12F-B528D96B642F}" dt="2024-08-02T14:45:04.819" v="1548" actId="478"/>
          <ac:picMkLst>
            <pc:docMk/>
            <pc:sldMk cId="4043231044" sldId="275"/>
            <ac:picMk id="42" creationId="{4638DD8E-32C1-4D4D-1347-F064768DD941}"/>
          </ac:picMkLst>
        </pc:picChg>
        <pc:picChg chg="add mod">
          <ac:chgData name="Eduardo Arai" userId="50d6ed3e-5b38-4f63-b022-1cde1bacb75e" providerId="ADAL" clId="{29F9D3A5-FC91-415E-A12F-B528D96B642F}" dt="2024-08-02T14:44:34.086" v="1546" actId="1076"/>
          <ac:picMkLst>
            <pc:docMk/>
            <pc:sldMk cId="4043231044" sldId="275"/>
            <ac:picMk id="43" creationId="{DD688353-FC34-7AE8-BD63-9F32673C01C7}"/>
          </ac:picMkLst>
        </pc:picChg>
        <pc:picChg chg="add mod">
          <ac:chgData name="Eduardo Arai" userId="50d6ed3e-5b38-4f63-b022-1cde1bacb75e" providerId="ADAL" clId="{29F9D3A5-FC91-415E-A12F-B528D96B642F}" dt="2024-08-02T14:45:21.123" v="1556" actId="1076"/>
          <ac:picMkLst>
            <pc:docMk/>
            <pc:sldMk cId="4043231044" sldId="275"/>
            <ac:picMk id="1026" creationId="{B41D0009-5819-9940-4785-C846CACCCF18}"/>
          </ac:picMkLst>
        </pc:picChg>
        <pc:picChg chg="add mod">
          <ac:chgData name="Eduardo Arai" userId="50d6ed3e-5b38-4f63-b022-1cde1bacb75e" providerId="ADAL" clId="{29F9D3A5-FC91-415E-A12F-B528D96B642F}" dt="2024-08-02T14:45:22.698" v="1557" actId="1076"/>
          <ac:picMkLst>
            <pc:docMk/>
            <pc:sldMk cId="4043231044" sldId="275"/>
            <ac:picMk id="1028" creationId="{85FF6FB2-403A-E631-B851-B447CCE97CC6}"/>
          </ac:picMkLst>
        </pc:picChg>
        <pc:picChg chg="add mod">
          <ac:chgData name="Eduardo Arai" userId="50d6ed3e-5b38-4f63-b022-1cde1bacb75e" providerId="ADAL" clId="{29F9D3A5-FC91-415E-A12F-B528D96B642F}" dt="2024-08-02T14:45:13.699" v="1553" actId="14100"/>
          <ac:picMkLst>
            <pc:docMk/>
            <pc:sldMk cId="4043231044" sldId="275"/>
            <ac:picMk id="1030" creationId="{1A41D135-04B6-1257-EFE2-AB54A9A5EE7E}"/>
          </ac:picMkLst>
        </pc:picChg>
        <pc:picChg chg="mod">
          <ac:chgData name="Eduardo Arai" userId="50d6ed3e-5b38-4f63-b022-1cde1bacb75e" providerId="ADAL" clId="{29F9D3A5-FC91-415E-A12F-B528D96B642F}" dt="2024-08-02T14:15:24.043" v="672" actId="1035"/>
          <ac:picMkLst>
            <pc:docMk/>
            <pc:sldMk cId="4043231044" sldId="275"/>
            <ac:picMk id="14343" creationId="{EC41FCFA-E4BC-2291-33C2-7325C3F71271}"/>
          </ac:picMkLst>
        </pc:picChg>
        <pc:picChg chg="del">
          <ac:chgData name="Eduardo Arai" userId="50d6ed3e-5b38-4f63-b022-1cde1bacb75e" providerId="ADAL" clId="{29F9D3A5-FC91-415E-A12F-B528D96B642F}" dt="2024-08-02T14:08:14.058" v="320" actId="478"/>
          <ac:picMkLst>
            <pc:docMk/>
            <pc:sldMk cId="4043231044" sldId="275"/>
            <ac:picMk id="14346" creationId="{BF98E3AA-27CA-CE82-DD01-6DBBAB11CACA}"/>
          </ac:picMkLst>
        </pc:picChg>
        <pc:picChg chg="del">
          <ac:chgData name="Eduardo Arai" userId="50d6ed3e-5b38-4f63-b022-1cde1bacb75e" providerId="ADAL" clId="{29F9D3A5-FC91-415E-A12F-B528D96B642F}" dt="2024-08-02T14:08:14.058" v="320" actId="478"/>
          <ac:picMkLst>
            <pc:docMk/>
            <pc:sldMk cId="4043231044" sldId="275"/>
            <ac:picMk id="14347" creationId="{ECE6A64D-A5C4-68B5-1234-C52AE0028589}"/>
          </ac:picMkLst>
        </pc:picChg>
        <pc:picChg chg="del">
          <ac:chgData name="Eduardo Arai" userId="50d6ed3e-5b38-4f63-b022-1cde1bacb75e" providerId="ADAL" clId="{29F9D3A5-FC91-415E-A12F-B528D96B642F}" dt="2024-08-02T14:08:14.058" v="320" actId="478"/>
          <ac:picMkLst>
            <pc:docMk/>
            <pc:sldMk cId="4043231044" sldId="275"/>
            <ac:picMk id="14351" creationId="{26CE6B8D-CB96-982D-2B01-C20659401CF3}"/>
          </ac:picMkLst>
        </pc:picChg>
        <pc:picChg chg="del">
          <ac:chgData name="Eduardo Arai" userId="50d6ed3e-5b38-4f63-b022-1cde1bacb75e" providerId="ADAL" clId="{29F9D3A5-FC91-415E-A12F-B528D96B642F}" dt="2024-08-02T14:08:17.849" v="321" actId="478"/>
          <ac:picMkLst>
            <pc:docMk/>
            <pc:sldMk cId="4043231044" sldId="275"/>
            <ac:picMk id="14352" creationId="{6A8F437E-527D-74F6-A25A-9BE2BD7C1119}"/>
          </ac:picMkLst>
        </pc:picChg>
        <pc:picChg chg="del">
          <ac:chgData name="Eduardo Arai" userId="50d6ed3e-5b38-4f63-b022-1cde1bacb75e" providerId="ADAL" clId="{29F9D3A5-FC91-415E-A12F-B528D96B642F}" dt="2024-08-02T14:08:17.849" v="321" actId="478"/>
          <ac:picMkLst>
            <pc:docMk/>
            <pc:sldMk cId="4043231044" sldId="275"/>
            <ac:picMk id="14354" creationId="{26AB7A7F-9C3F-B31D-DA30-65AA9FE6ECD9}"/>
          </ac:picMkLst>
        </pc:picChg>
        <pc:picChg chg="del">
          <ac:chgData name="Eduardo Arai" userId="50d6ed3e-5b38-4f63-b022-1cde1bacb75e" providerId="ADAL" clId="{29F9D3A5-FC91-415E-A12F-B528D96B642F}" dt="2024-08-02T14:08:14.058" v="320" actId="478"/>
          <ac:picMkLst>
            <pc:docMk/>
            <pc:sldMk cId="4043231044" sldId="275"/>
            <ac:picMk id="14355" creationId="{8EE61A3D-5D5B-A8AE-2EC8-63E3B6768C8B}"/>
          </ac:picMkLst>
        </pc:picChg>
        <pc:picChg chg="del">
          <ac:chgData name="Eduardo Arai" userId="50d6ed3e-5b38-4f63-b022-1cde1bacb75e" providerId="ADAL" clId="{29F9D3A5-FC91-415E-A12F-B528D96B642F}" dt="2024-08-02T14:08:17.849" v="321" actId="478"/>
          <ac:picMkLst>
            <pc:docMk/>
            <pc:sldMk cId="4043231044" sldId="275"/>
            <ac:picMk id="14356" creationId="{9DDBF64F-AB4B-D5D5-6AA5-6508B4832A72}"/>
          </ac:picMkLst>
        </pc:picChg>
        <pc:picChg chg="del">
          <ac:chgData name="Eduardo Arai" userId="50d6ed3e-5b38-4f63-b022-1cde1bacb75e" providerId="ADAL" clId="{29F9D3A5-FC91-415E-A12F-B528D96B642F}" dt="2024-08-02T14:08:14.058" v="320" actId="478"/>
          <ac:picMkLst>
            <pc:docMk/>
            <pc:sldMk cId="4043231044" sldId="275"/>
            <ac:picMk id="14357" creationId="{AC9EEDFF-8247-05DE-5DCF-590F37E7F2A0}"/>
          </ac:picMkLst>
        </pc:picChg>
        <pc:picChg chg="del">
          <ac:chgData name="Eduardo Arai" userId="50d6ed3e-5b38-4f63-b022-1cde1bacb75e" providerId="ADAL" clId="{29F9D3A5-FC91-415E-A12F-B528D96B642F}" dt="2024-08-02T14:08:14.058" v="320" actId="478"/>
          <ac:picMkLst>
            <pc:docMk/>
            <pc:sldMk cId="4043231044" sldId="275"/>
            <ac:picMk id="14359" creationId="{4DE5F080-803F-8F56-3CC3-A21BCD204377}"/>
          </ac:picMkLst>
        </pc:picChg>
        <pc:picChg chg="del">
          <ac:chgData name="Eduardo Arai" userId="50d6ed3e-5b38-4f63-b022-1cde1bacb75e" providerId="ADAL" clId="{29F9D3A5-FC91-415E-A12F-B528D96B642F}" dt="2024-08-02T14:08:14.058" v="320" actId="478"/>
          <ac:picMkLst>
            <pc:docMk/>
            <pc:sldMk cId="4043231044" sldId="275"/>
            <ac:picMk id="14361" creationId="{6DB4FBC5-5B7A-C325-34B4-C3D8E0A94F87}"/>
          </ac:picMkLst>
        </pc:picChg>
        <pc:picChg chg="del">
          <ac:chgData name="Eduardo Arai" userId="50d6ed3e-5b38-4f63-b022-1cde1bacb75e" providerId="ADAL" clId="{29F9D3A5-FC91-415E-A12F-B528D96B642F}" dt="2024-08-02T14:08:14.058" v="320" actId="478"/>
          <ac:picMkLst>
            <pc:docMk/>
            <pc:sldMk cId="4043231044" sldId="275"/>
            <ac:picMk id="14365" creationId="{2D4A7576-21C2-B9E3-9ACA-D6D9A454261D}"/>
          </ac:picMkLst>
        </pc:picChg>
      </pc:sldChg>
      <pc:sldChg chg="addSp delSp modSp new del mod ord">
        <pc:chgData name="Eduardo Arai" userId="50d6ed3e-5b38-4f63-b022-1cde1bacb75e" providerId="ADAL" clId="{29F9D3A5-FC91-415E-A12F-B528D96B642F}" dt="2024-08-02T15:13:12.050" v="1878" actId="47"/>
        <pc:sldMkLst>
          <pc:docMk/>
          <pc:sldMk cId="4286794114" sldId="276"/>
        </pc:sldMkLst>
        <pc:spChg chg="mod">
          <ac:chgData name="Eduardo Arai" userId="50d6ed3e-5b38-4f63-b022-1cde1bacb75e" providerId="ADAL" clId="{29F9D3A5-FC91-415E-A12F-B528D96B642F}" dt="2024-08-02T15:03:33.460" v="1771"/>
          <ac:spMkLst>
            <pc:docMk/>
            <pc:sldMk cId="4286794114" sldId="276"/>
            <ac:spMk id="2" creationId="{A81B1D87-1AD8-F2F6-E064-D6022CCC81F4}"/>
          </ac:spMkLst>
        </pc:spChg>
        <pc:spChg chg="del">
          <ac:chgData name="Eduardo Arai" userId="50d6ed3e-5b38-4f63-b022-1cde1bacb75e" providerId="ADAL" clId="{29F9D3A5-FC91-415E-A12F-B528D96B642F}" dt="2024-08-02T14:17:06.545" v="694" actId="478"/>
          <ac:spMkLst>
            <pc:docMk/>
            <pc:sldMk cId="4286794114" sldId="276"/>
            <ac:spMk id="3" creationId="{E814EDF8-A49E-A3D9-6869-7FAE74F84494}"/>
          </ac:spMkLst>
        </pc:spChg>
        <pc:spChg chg="add mod">
          <ac:chgData name="Eduardo Arai" userId="50d6ed3e-5b38-4f63-b022-1cde1bacb75e" providerId="ADAL" clId="{29F9D3A5-FC91-415E-A12F-B528D96B642F}" dt="2024-08-02T14:17:15.475" v="713" actId="20577"/>
          <ac:spMkLst>
            <pc:docMk/>
            <pc:sldMk cId="4286794114" sldId="276"/>
            <ac:spMk id="4" creationId="{6A5B09E2-43DE-E724-7AD2-EB2EF26C198B}"/>
          </ac:spMkLst>
        </pc:spChg>
        <pc:spChg chg="add mod">
          <ac:chgData name="Eduardo Arai" userId="50d6ed3e-5b38-4f63-b022-1cde1bacb75e" providerId="ADAL" clId="{29F9D3A5-FC91-415E-A12F-B528D96B642F}" dt="2024-08-02T14:17:30.529" v="722" actId="20577"/>
          <ac:spMkLst>
            <pc:docMk/>
            <pc:sldMk cId="4286794114" sldId="276"/>
            <ac:spMk id="5" creationId="{2089D57F-7607-DD8F-4DBB-BC7EC55BAF86}"/>
          </ac:spMkLst>
        </pc:spChg>
        <pc:spChg chg="add mod">
          <ac:chgData name="Eduardo Arai" userId="50d6ed3e-5b38-4f63-b022-1cde1bacb75e" providerId="ADAL" clId="{29F9D3A5-FC91-415E-A12F-B528D96B642F}" dt="2024-08-02T14:17:49.266" v="723"/>
          <ac:spMkLst>
            <pc:docMk/>
            <pc:sldMk cId="4286794114" sldId="276"/>
            <ac:spMk id="6" creationId="{4219A513-47C5-398E-42A8-9C507999EFDF}"/>
          </ac:spMkLst>
        </pc:spChg>
        <pc:spChg chg="add mod">
          <ac:chgData name="Eduardo Arai" userId="50d6ed3e-5b38-4f63-b022-1cde1bacb75e" providerId="ADAL" clId="{29F9D3A5-FC91-415E-A12F-B528D96B642F}" dt="2024-08-02T14:17:49.266" v="723"/>
          <ac:spMkLst>
            <pc:docMk/>
            <pc:sldMk cId="4286794114" sldId="276"/>
            <ac:spMk id="7" creationId="{F616CD95-DC13-F5F1-6127-89857A52880B}"/>
          </ac:spMkLst>
        </pc:spChg>
        <pc:spChg chg="add mod">
          <ac:chgData name="Eduardo Arai" userId="50d6ed3e-5b38-4f63-b022-1cde1bacb75e" providerId="ADAL" clId="{29F9D3A5-FC91-415E-A12F-B528D96B642F}" dt="2024-08-02T14:17:49.266" v="723"/>
          <ac:spMkLst>
            <pc:docMk/>
            <pc:sldMk cId="4286794114" sldId="276"/>
            <ac:spMk id="8" creationId="{B574B5D0-29FC-FB2D-DA45-80B44EE631EC}"/>
          </ac:spMkLst>
        </pc:spChg>
        <pc:spChg chg="add mod">
          <ac:chgData name="Eduardo Arai" userId="50d6ed3e-5b38-4f63-b022-1cde1bacb75e" providerId="ADAL" clId="{29F9D3A5-FC91-415E-A12F-B528D96B642F}" dt="2024-08-02T14:17:49.266" v="723"/>
          <ac:spMkLst>
            <pc:docMk/>
            <pc:sldMk cId="4286794114" sldId="276"/>
            <ac:spMk id="9" creationId="{925FF055-E81D-589A-B266-9B6F7BD1CE39}"/>
          </ac:spMkLst>
        </pc:spChg>
        <pc:spChg chg="add del mod">
          <ac:chgData name="Eduardo Arai" userId="50d6ed3e-5b38-4f63-b022-1cde1bacb75e" providerId="ADAL" clId="{29F9D3A5-FC91-415E-A12F-B528D96B642F}" dt="2024-08-02T14:21:05.199" v="861"/>
          <ac:spMkLst>
            <pc:docMk/>
            <pc:sldMk cId="4286794114" sldId="276"/>
            <ac:spMk id="11" creationId="{5DDAE9C5-CC08-4DF6-E196-F2A09972857F}"/>
          </ac:spMkLst>
        </pc:spChg>
        <pc:spChg chg="add mod">
          <ac:chgData name="Eduardo Arai" userId="50d6ed3e-5b38-4f63-b022-1cde1bacb75e" providerId="ADAL" clId="{29F9D3A5-FC91-415E-A12F-B528D96B642F}" dt="2024-08-02T14:21:15.573" v="865" actId="20577"/>
          <ac:spMkLst>
            <pc:docMk/>
            <pc:sldMk cId="4286794114" sldId="276"/>
            <ac:spMk id="12" creationId="{5D337FB7-07E1-055D-EEF5-F2ABCB4D7E9E}"/>
          </ac:spMkLst>
        </pc:spChg>
        <pc:spChg chg="add mod">
          <ac:chgData name="Eduardo Arai" userId="50d6ed3e-5b38-4f63-b022-1cde1bacb75e" providerId="ADAL" clId="{29F9D3A5-FC91-415E-A12F-B528D96B642F}" dt="2024-08-02T14:30:01.825" v="1529"/>
          <ac:spMkLst>
            <pc:docMk/>
            <pc:sldMk cId="4286794114" sldId="276"/>
            <ac:spMk id="13" creationId="{D024CBFE-65F7-D4DF-129B-5D2A8F1077E5}"/>
          </ac:spMkLst>
        </pc:spChg>
        <pc:picChg chg="add mod">
          <ac:chgData name="Eduardo Arai" userId="50d6ed3e-5b38-4f63-b022-1cde1bacb75e" providerId="ADAL" clId="{29F9D3A5-FC91-415E-A12F-B528D96B642F}" dt="2024-08-02T14:47:24.253" v="1561" actId="1076"/>
          <ac:picMkLst>
            <pc:docMk/>
            <pc:sldMk cId="4286794114" sldId="276"/>
            <ac:picMk id="14" creationId="{453DF36D-AD35-A811-31AF-55B90D6AE0EC}"/>
          </ac:picMkLst>
        </pc:picChg>
      </pc:sldChg>
      <pc:sldChg chg="modSp mod">
        <pc:chgData name="Eduardo Arai" userId="50d6ed3e-5b38-4f63-b022-1cde1bacb75e" providerId="ADAL" clId="{29F9D3A5-FC91-415E-A12F-B528D96B642F}" dt="2024-08-02T15:39:28.429" v="2028" actId="113"/>
        <pc:sldMkLst>
          <pc:docMk/>
          <pc:sldMk cId="3228347686" sldId="6901"/>
        </pc:sldMkLst>
        <pc:spChg chg="mod">
          <ac:chgData name="Eduardo Arai" userId="50d6ed3e-5b38-4f63-b022-1cde1bacb75e" providerId="ADAL" clId="{29F9D3A5-FC91-415E-A12F-B528D96B642F}" dt="2024-08-02T15:39:28.429" v="2028" actId="113"/>
          <ac:spMkLst>
            <pc:docMk/>
            <pc:sldMk cId="3228347686" sldId="6901"/>
            <ac:spMk id="17" creationId="{09245B21-31B0-4EA1-9422-272FB8B01C74}"/>
          </ac:spMkLst>
        </pc:spChg>
      </pc:sldChg>
      <pc:sldChg chg="addSp delSp modSp mod">
        <pc:chgData name="Eduardo Arai" userId="50d6ed3e-5b38-4f63-b022-1cde1bacb75e" providerId="ADAL" clId="{29F9D3A5-FC91-415E-A12F-B528D96B642F}" dt="2024-08-02T14:59:22.924" v="1728" actId="1076"/>
        <pc:sldMkLst>
          <pc:docMk/>
          <pc:sldMk cId="2754020607" sldId="7254"/>
        </pc:sldMkLst>
        <pc:spChg chg="add del mod ord">
          <ac:chgData name="Eduardo Arai" userId="50d6ed3e-5b38-4f63-b022-1cde1bacb75e" providerId="ADAL" clId="{29F9D3A5-FC91-415E-A12F-B528D96B642F}" dt="2024-08-02T14:57:54.490" v="1701" actId="478"/>
          <ac:spMkLst>
            <pc:docMk/>
            <pc:sldMk cId="2754020607" sldId="7254"/>
            <ac:spMk id="2" creationId="{E6C8D705-87EA-1107-02CA-07FFDDB6A04E}"/>
          </ac:spMkLst>
        </pc:spChg>
        <pc:spChg chg="mod">
          <ac:chgData name="Eduardo Arai" userId="50d6ed3e-5b38-4f63-b022-1cde1bacb75e" providerId="ADAL" clId="{29F9D3A5-FC91-415E-A12F-B528D96B642F}" dt="2024-08-02T14:58:06.513" v="1702" actId="207"/>
          <ac:spMkLst>
            <pc:docMk/>
            <pc:sldMk cId="2754020607" sldId="7254"/>
            <ac:spMk id="3" creationId="{3E2DE451-0DA5-435B-90B5-0E37EB38C4CF}"/>
          </ac:spMkLst>
        </pc:spChg>
        <pc:spChg chg="add mod">
          <ac:chgData name="Eduardo Arai" userId="50d6ed3e-5b38-4f63-b022-1cde1bacb75e" providerId="ADAL" clId="{29F9D3A5-FC91-415E-A12F-B528D96B642F}" dt="2024-08-02T14:57:47.057" v="1700" actId="571"/>
          <ac:spMkLst>
            <pc:docMk/>
            <pc:sldMk cId="2754020607" sldId="7254"/>
            <ac:spMk id="4" creationId="{A878BF61-413B-0C8E-9409-F5F555B34946}"/>
          </ac:spMkLst>
        </pc:spChg>
        <pc:spChg chg="mod">
          <ac:chgData name="Eduardo Arai" userId="50d6ed3e-5b38-4f63-b022-1cde1bacb75e" providerId="ADAL" clId="{29F9D3A5-FC91-415E-A12F-B528D96B642F}" dt="2024-08-02T14:59:09.020" v="1725" actId="20577"/>
          <ac:spMkLst>
            <pc:docMk/>
            <pc:sldMk cId="2754020607" sldId="7254"/>
            <ac:spMk id="5" creationId="{00000000-0000-0000-0000-000000000000}"/>
          </ac:spMkLst>
        </pc:spChg>
        <pc:spChg chg="del mod">
          <ac:chgData name="Eduardo Arai" userId="50d6ed3e-5b38-4f63-b022-1cde1bacb75e" providerId="ADAL" clId="{29F9D3A5-FC91-415E-A12F-B528D96B642F}" dt="2024-08-02T14:59:19.290" v="1727" actId="478"/>
          <ac:spMkLst>
            <pc:docMk/>
            <pc:sldMk cId="2754020607" sldId="7254"/>
            <ac:spMk id="6" creationId="{00000000-0000-0000-0000-000000000000}"/>
          </ac:spMkLst>
        </pc:spChg>
        <pc:spChg chg="add mod ord">
          <ac:chgData name="Eduardo Arai" userId="50d6ed3e-5b38-4f63-b022-1cde1bacb75e" providerId="ADAL" clId="{29F9D3A5-FC91-415E-A12F-B528D96B642F}" dt="2024-08-02T14:58:24.722" v="1705" actId="167"/>
          <ac:spMkLst>
            <pc:docMk/>
            <pc:sldMk cId="2754020607" sldId="7254"/>
            <ac:spMk id="7" creationId="{FD169949-6D6B-EEDF-C42B-B70B24236AA3}"/>
          </ac:spMkLst>
        </pc:spChg>
        <pc:spChg chg="mod">
          <ac:chgData name="Eduardo Arai" userId="50d6ed3e-5b38-4f63-b022-1cde1bacb75e" providerId="ADAL" clId="{29F9D3A5-FC91-415E-A12F-B528D96B642F}" dt="2024-08-02T14:58:06.513" v="1702" actId="207"/>
          <ac:spMkLst>
            <pc:docMk/>
            <pc:sldMk cId="2754020607" sldId="7254"/>
            <ac:spMk id="33" creationId="{AFD093DC-3B43-456D-A26E-1C355A10E5F3}"/>
          </ac:spMkLst>
        </pc:spChg>
        <pc:picChg chg="mod">
          <ac:chgData name="Eduardo Arai" userId="50d6ed3e-5b38-4f63-b022-1cde1bacb75e" providerId="ADAL" clId="{29F9D3A5-FC91-415E-A12F-B528D96B642F}" dt="2024-08-02T14:59:22.924" v="1728" actId="1076"/>
          <ac:picMkLst>
            <pc:docMk/>
            <pc:sldMk cId="2754020607" sldId="7254"/>
            <ac:picMk id="25" creationId="{4727AB4F-E95E-4EC1-98FC-8B7363558E51}"/>
          </ac:picMkLst>
        </pc:picChg>
      </pc:sldChg>
      <pc:sldChg chg="addSp delSp modSp add mod">
        <pc:chgData name="Eduardo Arai" userId="50d6ed3e-5b38-4f63-b022-1cde1bacb75e" providerId="ADAL" clId="{29F9D3A5-FC91-415E-A12F-B528D96B642F}" dt="2024-08-02T15:40:09.469" v="2043" actId="20577"/>
        <pc:sldMkLst>
          <pc:docMk/>
          <pc:sldMk cId="4177495049" sldId="7267"/>
        </pc:sldMkLst>
        <pc:spChg chg="mod">
          <ac:chgData name="Eduardo Arai" userId="50d6ed3e-5b38-4f63-b022-1cde1bacb75e" providerId="ADAL" clId="{29F9D3A5-FC91-415E-A12F-B528D96B642F}" dt="2024-08-02T15:04:24.926" v="1809" actId="1037"/>
          <ac:spMkLst>
            <pc:docMk/>
            <pc:sldMk cId="4177495049" sldId="7267"/>
            <ac:spMk id="32" creationId="{53E07607-E61E-478B-B822-6B2629FB8A23}"/>
          </ac:spMkLst>
        </pc:spChg>
        <pc:spChg chg="mod">
          <ac:chgData name="Eduardo Arai" userId="50d6ed3e-5b38-4f63-b022-1cde1bacb75e" providerId="ADAL" clId="{29F9D3A5-FC91-415E-A12F-B528D96B642F}" dt="2024-08-02T15:39:48.998" v="2032" actId="20577"/>
          <ac:spMkLst>
            <pc:docMk/>
            <pc:sldMk cId="4177495049" sldId="7267"/>
            <ac:spMk id="35" creationId="{F464CCEB-5535-4BFB-8B59-8FDB14C59529}"/>
          </ac:spMkLst>
        </pc:spChg>
        <pc:spChg chg="mod">
          <ac:chgData name="Eduardo Arai" userId="50d6ed3e-5b38-4f63-b022-1cde1bacb75e" providerId="ADAL" clId="{29F9D3A5-FC91-415E-A12F-B528D96B642F}" dt="2024-08-02T15:40:09.469" v="2043" actId="20577"/>
          <ac:spMkLst>
            <pc:docMk/>
            <pc:sldMk cId="4177495049" sldId="7267"/>
            <ac:spMk id="44" creationId="{37259EB9-8A29-4AA1-A7D8-00B6A4F0B618}"/>
          </ac:spMkLst>
        </pc:spChg>
        <pc:picChg chg="add mod">
          <ac:chgData name="Eduardo Arai" userId="50d6ed3e-5b38-4f63-b022-1cde1bacb75e" providerId="ADAL" clId="{29F9D3A5-FC91-415E-A12F-B528D96B642F}" dt="2024-08-02T15:07:35.673" v="1828" actId="14100"/>
          <ac:picMkLst>
            <pc:docMk/>
            <pc:sldMk cId="4177495049" sldId="7267"/>
            <ac:picMk id="2" creationId="{8EF2B644-7716-6BEB-3E85-486B0EAAC3C6}"/>
          </ac:picMkLst>
        </pc:picChg>
        <pc:picChg chg="mod">
          <ac:chgData name="Eduardo Arai" userId="50d6ed3e-5b38-4f63-b022-1cde1bacb75e" providerId="ADAL" clId="{29F9D3A5-FC91-415E-A12F-B528D96B642F}" dt="2024-08-02T15:06:22.739" v="1819" actId="1076"/>
          <ac:picMkLst>
            <pc:docMk/>
            <pc:sldMk cId="4177495049" sldId="7267"/>
            <ac:picMk id="4" creationId="{7A601339-E36B-48E3-B1A5-206A208F701F}"/>
          </ac:picMkLst>
        </pc:picChg>
        <pc:picChg chg="add del mod">
          <ac:chgData name="Eduardo Arai" userId="50d6ed3e-5b38-4f63-b022-1cde1bacb75e" providerId="ADAL" clId="{29F9D3A5-FC91-415E-A12F-B528D96B642F}" dt="2024-08-02T15:06:26.743" v="1820" actId="1076"/>
          <ac:picMkLst>
            <pc:docMk/>
            <pc:sldMk cId="4177495049" sldId="7267"/>
            <ac:picMk id="5" creationId="{95563804-49A0-4C3A-8776-42A91E4DE4C6}"/>
          </ac:picMkLst>
        </pc:picChg>
        <pc:picChg chg="mod">
          <ac:chgData name="Eduardo Arai" userId="50d6ed3e-5b38-4f63-b022-1cde1bacb75e" providerId="ADAL" clId="{29F9D3A5-FC91-415E-A12F-B528D96B642F}" dt="2024-08-02T15:06:29.600" v="1821" actId="1076"/>
          <ac:picMkLst>
            <pc:docMk/>
            <pc:sldMk cId="4177495049" sldId="7267"/>
            <ac:picMk id="6" creationId="{37BE52B7-E790-49B7-8FF8-D7C5AD573C58}"/>
          </ac:picMkLst>
        </pc:picChg>
        <pc:picChg chg="add mod">
          <ac:chgData name="Eduardo Arai" userId="50d6ed3e-5b38-4f63-b022-1cde1bacb75e" providerId="ADAL" clId="{29F9D3A5-FC91-415E-A12F-B528D96B642F}" dt="2024-08-02T15:07:32.990" v="1827" actId="14100"/>
          <ac:picMkLst>
            <pc:docMk/>
            <pc:sldMk cId="4177495049" sldId="7267"/>
            <ac:picMk id="7" creationId="{07A1D2A7-8F7E-5544-A942-1A18BD9B5E86}"/>
          </ac:picMkLst>
        </pc:picChg>
        <pc:picChg chg="del">
          <ac:chgData name="Eduardo Arai" userId="50d6ed3e-5b38-4f63-b022-1cde1bacb75e" providerId="ADAL" clId="{29F9D3A5-FC91-415E-A12F-B528D96B642F}" dt="2024-08-02T15:07:18.581" v="1823" actId="478"/>
          <ac:picMkLst>
            <pc:docMk/>
            <pc:sldMk cId="4177495049" sldId="7267"/>
            <ac:picMk id="20" creationId="{1B598C85-FDC9-4A8F-9B06-9C94A4C140AC}"/>
          </ac:picMkLst>
        </pc:picChg>
        <pc:picChg chg="mod">
          <ac:chgData name="Eduardo Arai" userId="50d6ed3e-5b38-4f63-b022-1cde1bacb75e" providerId="ADAL" clId="{29F9D3A5-FC91-415E-A12F-B528D96B642F}" dt="2024-08-02T15:07:41.297" v="1830" actId="1076"/>
          <ac:picMkLst>
            <pc:docMk/>
            <pc:sldMk cId="4177495049" sldId="7267"/>
            <ac:picMk id="48" creationId="{2B8A95D7-E08A-4263-9310-644CA519E8CE}"/>
          </ac:picMkLst>
        </pc:picChg>
        <pc:picChg chg="add mod">
          <ac:chgData name="Eduardo Arai" userId="50d6ed3e-5b38-4f63-b022-1cde1bacb75e" providerId="ADAL" clId="{29F9D3A5-FC91-415E-A12F-B528D96B642F}" dt="2024-08-02T15:05:56.273" v="1816" actId="1076"/>
          <ac:picMkLst>
            <pc:docMk/>
            <pc:sldMk cId="4177495049" sldId="7267"/>
            <ac:picMk id="15362" creationId="{5AA2365F-1717-91AA-6C89-A1EA6A81E8C1}"/>
          </ac:picMkLst>
        </pc:picChg>
      </pc:sldChg>
      <pc:sldChg chg="addSp delSp modSp add mod modClrScheme chgLayout">
        <pc:chgData name="Eduardo Arai" userId="50d6ed3e-5b38-4f63-b022-1cde1bacb75e" providerId="ADAL" clId="{29F9D3A5-FC91-415E-A12F-B528D96B642F}" dt="2024-08-02T14:56:58.997" v="1696" actId="1076"/>
        <pc:sldMkLst>
          <pc:docMk/>
          <pc:sldMk cId="1119504297" sldId="2145706805"/>
        </pc:sldMkLst>
        <pc:spChg chg="add mod ord">
          <ac:chgData name="Eduardo Arai" userId="50d6ed3e-5b38-4f63-b022-1cde1bacb75e" providerId="ADAL" clId="{29F9D3A5-FC91-415E-A12F-B528D96B642F}" dt="2024-08-02T14:56:05.127" v="1588" actId="1076"/>
          <ac:spMkLst>
            <pc:docMk/>
            <pc:sldMk cId="1119504297" sldId="2145706805"/>
            <ac:spMk id="2" creationId="{A3D57A20-B057-EA14-6994-1C6EAEB16C17}"/>
          </ac:spMkLst>
        </pc:spChg>
        <pc:spChg chg="add mod">
          <ac:chgData name="Eduardo Arai" userId="50d6ed3e-5b38-4f63-b022-1cde1bacb75e" providerId="ADAL" clId="{29F9D3A5-FC91-415E-A12F-B528D96B642F}" dt="2024-08-02T14:55:51.599" v="1584" actId="571"/>
          <ac:spMkLst>
            <pc:docMk/>
            <pc:sldMk cId="1119504297" sldId="2145706805"/>
            <ac:spMk id="4" creationId="{0A30E388-9F2F-A36F-6EFC-D763D8FAE8EE}"/>
          </ac:spMkLst>
        </pc:spChg>
        <pc:spChg chg="mod">
          <ac:chgData name="Eduardo Arai" userId="50d6ed3e-5b38-4f63-b022-1cde1bacb75e" providerId="ADAL" clId="{29F9D3A5-FC91-415E-A12F-B528D96B642F}" dt="2024-08-02T14:54:38.315" v="1576" actId="1076"/>
          <ac:spMkLst>
            <pc:docMk/>
            <pc:sldMk cId="1119504297" sldId="2145706805"/>
            <ac:spMk id="11" creationId="{1F890621-F5A5-5749-BC42-C70BDFDC57DA}"/>
          </ac:spMkLst>
        </pc:spChg>
        <pc:spChg chg="mod">
          <ac:chgData name="Eduardo Arai" userId="50d6ed3e-5b38-4f63-b022-1cde1bacb75e" providerId="ADAL" clId="{29F9D3A5-FC91-415E-A12F-B528D96B642F}" dt="2024-08-02T14:54:00.580" v="1571" actId="1076"/>
          <ac:spMkLst>
            <pc:docMk/>
            <pc:sldMk cId="1119504297" sldId="2145706805"/>
            <ac:spMk id="13" creationId="{1D3FC56B-2C8C-4038-B46D-AF32EACA6B3B}"/>
          </ac:spMkLst>
        </pc:spChg>
        <pc:spChg chg="mod">
          <ac:chgData name="Eduardo Arai" userId="50d6ed3e-5b38-4f63-b022-1cde1bacb75e" providerId="ADAL" clId="{29F9D3A5-FC91-415E-A12F-B528D96B642F}" dt="2024-08-02T14:56:50.078" v="1693" actId="1076"/>
          <ac:spMkLst>
            <pc:docMk/>
            <pc:sldMk cId="1119504297" sldId="2145706805"/>
            <ac:spMk id="17" creationId="{FB414F51-3FDC-46EF-B329-A5732B47541E}"/>
          </ac:spMkLst>
        </pc:spChg>
        <pc:spChg chg="mod">
          <ac:chgData name="Eduardo Arai" userId="50d6ed3e-5b38-4f63-b022-1cde1bacb75e" providerId="ADAL" clId="{29F9D3A5-FC91-415E-A12F-B528D96B642F}" dt="2024-08-02T14:56:50.078" v="1693" actId="1076"/>
          <ac:spMkLst>
            <pc:docMk/>
            <pc:sldMk cId="1119504297" sldId="2145706805"/>
            <ac:spMk id="18" creationId="{6CC744A6-E4FF-41E4-BB7D-0DC281B10C8F}"/>
          </ac:spMkLst>
        </pc:spChg>
        <pc:spChg chg="mod">
          <ac:chgData name="Eduardo Arai" userId="50d6ed3e-5b38-4f63-b022-1cde1bacb75e" providerId="ADAL" clId="{29F9D3A5-FC91-415E-A12F-B528D96B642F}" dt="2024-08-02T14:54:00.580" v="1571" actId="1076"/>
          <ac:spMkLst>
            <pc:docMk/>
            <pc:sldMk cId="1119504297" sldId="2145706805"/>
            <ac:spMk id="27" creationId="{1A4C7C24-71B8-4A80-BBDF-B358E829EA26}"/>
          </ac:spMkLst>
        </pc:spChg>
        <pc:spChg chg="mod">
          <ac:chgData name="Eduardo Arai" userId="50d6ed3e-5b38-4f63-b022-1cde1bacb75e" providerId="ADAL" clId="{29F9D3A5-FC91-415E-A12F-B528D96B642F}" dt="2024-08-02T14:54:00.580" v="1571" actId="1076"/>
          <ac:spMkLst>
            <pc:docMk/>
            <pc:sldMk cId="1119504297" sldId="2145706805"/>
            <ac:spMk id="28" creationId="{55ABE7E6-4F3E-40A2-B495-3C336383F55A}"/>
          </ac:spMkLst>
        </pc:spChg>
        <pc:spChg chg="mod">
          <ac:chgData name="Eduardo Arai" userId="50d6ed3e-5b38-4f63-b022-1cde1bacb75e" providerId="ADAL" clId="{29F9D3A5-FC91-415E-A12F-B528D96B642F}" dt="2024-08-02T14:54:00.580" v="1571" actId="1076"/>
          <ac:spMkLst>
            <pc:docMk/>
            <pc:sldMk cId="1119504297" sldId="2145706805"/>
            <ac:spMk id="29" creationId="{88A9AADC-95D8-48EC-84FE-77D8985DBFE5}"/>
          </ac:spMkLst>
        </pc:spChg>
        <pc:spChg chg="mod">
          <ac:chgData name="Eduardo Arai" userId="50d6ed3e-5b38-4f63-b022-1cde1bacb75e" providerId="ADAL" clId="{29F9D3A5-FC91-415E-A12F-B528D96B642F}" dt="2024-08-02T14:56:50.078" v="1693" actId="1076"/>
          <ac:spMkLst>
            <pc:docMk/>
            <pc:sldMk cId="1119504297" sldId="2145706805"/>
            <ac:spMk id="31" creationId="{21F8815B-2032-47E6-BC1D-72BD24D7D20F}"/>
          </ac:spMkLst>
        </pc:spChg>
        <pc:spChg chg="mod">
          <ac:chgData name="Eduardo Arai" userId="50d6ed3e-5b38-4f63-b022-1cde1bacb75e" providerId="ADAL" clId="{29F9D3A5-FC91-415E-A12F-B528D96B642F}" dt="2024-08-02T14:56:50.078" v="1693" actId="1076"/>
          <ac:spMkLst>
            <pc:docMk/>
            <pc:sldMk cId="1119504297" sldId="2145706805"/>
            <ac:spMk id="32" creationId="{5C929B4A-151B-4CE3-AE48-A5E3AF4FB8C2}"/>
          </ac:spMkLst>
        </pc:spChg>
        <pc:spChg chg="mod">
          <ac:chgData name="Eduardo Arai" userId="50d6ed3e-5b38-4f63-b022-1cde1bacb75e" providerId="ADAL" clId="{29F9D3A5-FC91-415E-A12F-B528D96B642F}" dt="2024-08-02T14:56:50.078" v="1693" actId="1076"/>
          <ac:spMkLst>
            <pc:docMk/>
            <pc:sldMk cId="1119504297" sldId="2145706805"/>
            <ac:spMk id="33" creationId="{4D25D692-17FB-4011-8700-308F125E24B4}"/>
          </ac:spMkLst>
        </pc:spChg>
        <pc:grpChg chg="mod">
          <ac:chgData name="Eduardo Arai" userId="50d6ed3e-5b38-4f63-b022-1cde1bacb75e" providerId="ADAL" clId="{29F9D3A5-FC91-415E-A12F-B528D96B642F}" dt="2024-08-02T14:56:50.078" v="1693" actId="1076"/>
          <ac:grpSpMkLst>
            <pc:docMk/>
            <pc:sldMk cId="1119504297" sldId="2145706805"/>
            <ac:grpSpMk id="16" creationId="{4FC71AE0-0D19-4C77-AC5F-CBAC0D0DE0D8}"/>
          </ac:grpSpMkLst>
        </pc:grpChg>
        <pc:grpChg chg="mod">
          <ac:chgData name="Eduardo Arai" userId="50d6ed3e-5b38-4f63-b022-1cde1bacb75e" providerId="ADAL" clId="{29F9D3A5-FC91-415E-A12F-B528D96B642F}" dt="2024-08-02T14:56:50.078" v="1693" actId="1076"/>
          <ac:grpSpMkLst>
            <pc:docMk/>
            <pc:sldMk cId="1119504297" sldId="2145706805"/>
            <ac:grpSpMk id="19" creationId="{E1F78BC5-CD08-4BAF-8D25-A2803D291C8C}"/>
          </ac:grpSpMkLst>
        </pc:grpChg>
        <pc:picChg chg="mod modCrop">
          <ac:chgData name="Eduardo Arai" userId="50d6ed3e-5b38-4f63-b022-1cde1bacb75e" providerId="ADAL" clId="{29F9D3A5-FC91-415E-A12F-B528D96B642F}" dt="2024-08-02T14:55:05.641" v="1578" actId="1076"/>
          <ac:picMkLst>
            <pc:docMk/>
            <pc:sldMk cId="1119504297" sldId="2145706805"/>
            <ac:picMk id="3" creationId="{68BF3009-D97A-47DB-A274-3FA044C0B4AF}"/>
          </ac:picMkLst>
        </pc:picChg>
        <pc:picChg chg="add mod">
          <ac:chgData name="Eduardo Arai" userId="50d6ed3e-5b38-4f63-b022-1cde1bacb75e" providerId="ADAL" clId="{29F9D3A5-FC91-415E-A12F-B528D96B642F}" dt="2024-08-02T14:55:51.599" v="1584" actId="571"/>
          <ac:picMkLst>
            <pc:docMk/>
            <pc:sldMk cId="1119504297" sldId="2145706805"/>
            <ac:picMk id="5" creationId="{736C9F4F-EF34-2BA8-004F-4F3E3D4A0F68}"/>
          </ac:picMkLst>
        </pc:picChg>
        <pc:picChg chg="mod">
          <ac:chgData name="Eduardo Arai" userId="50d6ed3e-5b38-4f63-b022-1cde1bacb75e" providerId="ADAL" clId="{29F9D3A5-FC91-415E-A12F-B528D96B642F}" dt="2024-08-02T14:56:57.320" v="1695" actId="1076"/>
          <ac:picMkLst>
            <pc:docMk/>
            <pc:sldMk cId="1119504297" sldId="2145706805"/>
            <ac:picMk id="20" creationId="{A48458F8-AACF-47CA-A0A1-DE4ED872B395}"/>
          </ac:picMkLst>
        </pc:picChg>
        <pc:picChg chg="mod">
          <ac:chgData name="Eduardo Arai" userId="50d6ed3e-5b38-4f63-b022-1cde1bacb75e" providerId="ADAL" clId="{29F9D3A5-FC91-415E-A12F-B528D96B642F}" dt="2024-08-02T14:56:50.078" v="1693" actId="1076"/>
          <ac:picMkLst>
            <pc:docMk/>
            <pc:sldMk cId="1119504297" sldId="2145706805"/>
            <ac:picMk id="22" creationId="{113C1D92-C4DC-46EA-84BF-C745ECE2DA4D}"/>
          </ac:picMkLst>
        </pc:picChg>
        <pc:picChg chg="mod">
          <ac:chgData name="Eduardo Arai" userId="50d6ed3e-5b38-4f63-b022-1cde1bacb75e" providerId="ADAL" clId="{29F9D3A5-FC91-415E-A12F-B528D96B642F}" dt="2024-08-02T14:56:50.078" v="1693" actId="1076"/>
          <ac:picMkLst>
            <pc:docMk/>
            <pc:sldMk cId="1119504297" sldId="2145706805"/>
            <ac:picMk id="30" creationId="{310F1110-F014-4879-963E-4AD4637F2C89}"/>
          </ac:picMkLst>
        </pc:picChg>
        <pc:picChg chg="mod">
          <ac:chgData name="Eduardo Arai" userId="50d6ed3e-5b38-4f63-b022-1cde1bacb75e" providerId="ADAL" clId="{29F9D3A5-FC91-415E-A12F-B528D96B642F}" dt="2024-08-02T14:56:33.481" v="1674" actId="1038"/>
          <ac:picMkLst>
            <pc:docMk/>
            <pc:sldMk cId="1119504297" sldId="2145706805"/>
            <ac:picMk id="34" creationId="{0F160604-F0B2-4255-993A-4F4C386713E4}"/>
          </ac:picMkLst>
        </pc:picChg>
        <pc:picChg chg="mod">
          <ac:chgData name="Eduardo Arai" userId="50d6ed3e-5b38-4f63-b022-1cde1bacb75e" providerId="ADAL" clId="{29F9D3A5-FC91-415E-A12F-B528D96B642F}" dt="2024-08-02T14:56:33.481" v="1674" actId="1038"/>
          <ac:picMkLst>
            <pc:docMk/>
            <pc:sldMk cId="1119504297" sldId="2145706805"/>
            <ac:picMk id="35" creationId="{E218F1A9-1638-431C-BD74-0ACA168A7B85}"/>
          </ac:picMkLst>
        </pc:picChg>
        <pc:picChg chg="mod">
          <ac:chgData name="Eduardo Arai" userId="50d6ed3e-5b38-4f63-b022-1cde1bacb75e" providerId="ADAL" clId="{29F9D3A5-FC91-415E-A12F-B528D96B642F}" dt="2024-08-02T14:56:33.481" v="1674" actId="1038"/>
          <ac:picMkLst>
            <pc:docMk/>
            <pc:sldMk cId="1119504297" sldId="2145706805"/>
            <ac:picMk id="36" creationId="{CCC13257-3F5C-4E7C-87AE-740E048BC591}"/>
          </ac:picMkLst>
        </pc:picChg>
        <pc:picChg chg="mod">
          <ac:chgData name="Eduardo Arai" userId="50d6ed3e-5b38-4f63-b022-1cde1bacb75e" providerId="ADAL" clId="{29F9D3A5-FC91-415E-A12F-B528D96B642F}" dt="2024-08-02T14:56:33.481" v="1674" actId="1038"/>
          <ac:picMkLst>
            <pc:docMk/>
            <pc:sldMk cId="1119504297" sldId="2145706805"/>
            <ac:picMk id="37" creationId="{EAE2683B-57D0-4CCC-90BC-39E5B142E2F1}"/>
          </ac:picMkLst>
        </pc:picChg>
        <pc:picChg chg="mod">
          <ac:chgData name="Eduardo Arai" userId="50d6ed3e-5b38-4f63-b022-1cde1bacb75e" providerId="ADAL" clId="{29F9D3A5-FC91-415E-A12F-B528D96B642F}" dt="2024-08-02T14:56:36.538" v="1675" actId="1076"/>
          <ac:picMkLst>
            <pc:docMk/>
            <pc:sldMk cId="1119504297" sldId="2145706805"/>
            <ac:picMk id="38" creationId="{E07ACE3B-620B-4121-90D0-FD81D8A5B931}"/>
          </ac:picMkLst>
        </pc:picChg>
        <pc:picChg chg="add del mod">
          <ac:chgData name="Eduardo Arai" userId="50d6ed3e-5b38-4f63-b022-1cde1bacb75e" providerId="ADAL" clId="{29F9D3A5-FC91-415E-A12F-B528D96B642F}" dt="2024-08-02T14:56:58.997" v="1696" actId="1076"/>
          <ac:picMkLst>
            <pc:docMk/>
            <pc:sldMk cId="1119504297" sldId="2145706805"/>
            <ac:picMk id="43" creationId="{747A32AB-692A-4166-8A26-F6B7ACDD0242}"/>
          </ac:picMkLst>
        </pc:picChg>
      </pc:sldChg>
      <pc:sldChg chg="new del">
        <pc:chgData name="Eduardo Arai" userId="50d6ed3e-5b38-4f63-b022-1cde1bacb75e" providerId="ADAL" clId="{29F9D3A5-FC91-415E-A12F-B528D96B642F}" dt="2024-08-02T15:02:32.991" v="1760" actId="680"/>
        <pc:sldMkLst>
          <pc:docMk/>
          <pc:sldMk cId="241960619" sldId="2145706806"/>
        </pc:sldMkLst>
      </pc:sldChg>
      <pc:sldChg chg="new del">
        <pc:chgData name="Eduardo Arai" userId="50d6ed3e-5b38-4f63-b022-1cde1bacb75e" providerId="ADAL" clId="{29F9D3A5-FC91-415E-A12F-B528D96B642F}" dt="2024-08-02T15:02:37.093" v="1762" actId="680"/>
        <pc:sldMkLst>
          <pc:docMk/>
          <pc:sldMk cId="665988431" sldId="2145706806"/>
        </pc:sldMkLst>
      </pc:sldChg>
      <pc:sldChg chg="delSp new del mod ord">
        <pc:chgData name="Eduardo Arai" userId="50d6ed3e-5b38-4f63-b022-1cde1bacb75e" providerId="ADAL" clId="{29F9D3A5-FC91-415E-A12F-B528D96B642F}" dt="2024-08-02T15:03:48.548" v="1772" actId="47"/>
        <pc:sldMkLst>
          <pc:docMk/>
          <pc:sldMk cId="1264320919" sldId="2145706806"/>
        </pc:sldMkLst>
        <pc:spChg chg="del">
          <ac:chgData name="Eduardo Arai" userId="50d6ed3e-5b38-4f63-b022-1cde1bacb75e" providerId="ADAL" clId="{29F9D3A5-FC91-415E-A12F-B528D96B642F}" dt="2024-08-02T15:02:45.144" v="1764" actId="478"/>
          <ac:spMkLst>
            <pc:docMk/>
            <pc:sldMk cId="1264320919" sldId="2145706806"/>
            <ac:spMk id="2" creationId="{72BDB1A1-7974-E37F-297E-268F1E062CCF}"/>
          </ac:spMkLst>
        </pc:spChg>
        <pc:spChg chg="del">
          <ac:chgData name="Eduardo Arai" userId="50d6ed3e-5b38-4f63-b022-1cde1bacb75e" providerId="ADAL" clId="{29F9D3A5-FC91-415E-A12F-B528D96B642F}" dt="2024-08-02T15:02:45.144" v="1764" actId="478"/>
          <ac:spMkLst>
            <pc:docMk/>
            <pc:sldMk cId="1264320919" sldId="2145706806"/>
            <ac:spMk id="3" creationId="{B6A34A0A-C2A9-C696-F280-21106D80ACD8}"/>
          </ac:spMkLst>
        </pc:spChg>
      </pc:sldChg>
      <pc:sldChg chg="modSp new del ord">
        <pc:chgData name="Eduardo Arai" userId="50d6ed3e-5b38-4f63-b022-1cde1bacb75e" providerId="ADAL" clId="{29F9D3A5-FC91-415E-A12F-B528D96B642F}" dt="2024-08-02T15:03:59.615" v="1773" actId="47"/>
        <pc:sldMkLst>
          <pc:docMk/>
          <pc:sldMk cId="2350256958" sldId="2145706807"/>
        </pc:sldMkLst>
        <pc:spChg chg="mod">
          <ac:chgData name="Eduardo Arai" userId="50d6ed3e-5b38-4f63-b022-1cde1bacb75e" providerId="ADAL" clId="{29F9D3A5-FC91-415E-A12F-B528D96B642F}" dt="2024-08-02T15:03:33.460" v="1771"/>
          <ac:spMkLst>
            <pc:docMk/>
            <pc:sldMk cId="2350256958" sldId="2145706807"/>
            <ac:spMk id="2" creationId="{06EF3212-0547-4637-1E38-03FADD567B7B}"/>
          </ac:spMkLst>
        </pc:spChg>
        <pc:spChg chg="mod">
          <ac:chgData name="Eduardo Arai" userId="50d6ed3e-5b38-4f63-b022-1cde1bacb75e" providerId="ADAL" clId="{29F9D3A5-FC91-415E-A12F-B528D96B642F}" dt="2024-08-02T15:03:33.460" v="1771"/>
          <ac:spMkLst>
            <pc:docMk/>
            <pc:sldMk cId="2350256958" sldId="2145706807"/>
            <ac:spMk id="3" creationId="{31ABF364-6625-1C86-8A47-54FE072C28A7}"/>
          </ac:spMkLst>
        </pc:spChg>
      </pc:sldChg>
      <pc:sldChg chg="modSp add mod modClrScheme chgLayout">
        <pc:chgData name="Eduardo Arai" userId="50d6ed3e-5b38-4f63-b022-1cde1bacb75e" providerId="ADAL" clId="{29F9D3A5-FC91-415E-A12F-B528D96B642F}" dt="2024-08-02T15:24:43.735" v="1925" actId="20577"/>
        <pc:sldMkLst>
          <pc:docMk/>
          <pc:sldMk cId="1361033825" sldId="2147476969"/>
        </pc:sldMkLst>
        <pc:spChg chg="mod ord">
          <ac:chgData name="Eduardo Arai" userId="50d6ed3e-5b38-4f63-b022-1cde1bacb75e" providerId="ADAL" clId="{29F9D3A5-FC91-415E-A12F-B528D96B642F}" dt="2024-08-02T15:23:22.226" v="1896" actId="700"/>
          <ac:spMkLst>
            <pc:docMk/>
            <pc:sldMk cId="1361033825" sldId="2147476969"/>
            <ac:spMk id="2" creationId="{FDECBC03-947A-48E5-314A-C2809DA0E514}"/>
          </ac:spMkLst>
        </pc:spChg>
        <pc:spChg chg="mod ord">
          <ac:chgData name="Eduardo Arai" userId="50d6ed3e-5b38-4f63-b022-1cde1bacb75e" providerId="ADAL" clId="{29F9D3A5-FC91-415E-A12F-B528D96B642F}" dt="2024-08-02T15:23:22.226" v="1896" actId="700"/>
          <ac:spMkLst>
            <pc:docMk/>
            <pc:sldMk cId="1361033825" sldId="2147476969"/>
            <ac:spMk id="3" creationId="{58CCEE3E-255D-B7E9-DF38-167350ADD699}"/>
          </ac:spMkLst>
        </pc:spChg>
        <pc:spChg chg="mod ord">
          <ac:chgData name="Eduardo Arai" userId="50d6ed3e-5b38-4f63-b022-1cde1bacb75e" providerId="ADAL" clId="{29F9D3A5-FC91-415E-A12F-B528D96B642F}" dt="2024-08-02T15:23:22.226" v="1896" actId="700"/>
          <ac:spMkLst>
            <pc:docMk/>
            <pc:sldMk cId="1361033825" sldId="2147476969"/>
            <ac:spMk id="4" creationId="{8F86F79E-095B-7A43-F56D-7B573BEC9BFC}"/>
          </ac:spMkLst>
        </pc:spChg>
        <pc:spChg chg="mod">
          <ac:chgData name="Eduardo Arai" userId="50d6ed3e-5b38-4f63-b022-1cde1bacb75e" providerId="ADAL" clId="{29F9D3A5-FC91-415E-A12F-B528D96B642F}" dt="2024-08-02T15:24:35.842" v="1919" actId="20577"/>
          <ac:spMkLst>
            <pc:docMk/>
            <pc:sldMk cId="1361033825" sldId="2147476969"/>
            <ac:spMk id="15" creationId="{E9D0AB9C-51BD-7B90-A790-6AFE66C79F8F}"/>
          </ac:spMkLst>
        </pc:spChg>
        <pc:spChg chg="mod">
          <ac:chgData name="Eduardo Arai" userId="50d6ed3e-5b38-4f63-b022-1cde1bacb75e" providerId="ADAL" clId="{29F9D3A5-FC91-415E-A12F-B528D96B642F}" dt="2024-08-02T15:24:43.735" v="1925" actId="20577"/>
          <ac:spMkLst>
            <pc:docMk/>
            <pc:sldMk cId="1361033825" sldId="2147476969"/>
            <ac:spMk id="16" creationId="{B9BE5214-B1E4-32C4-5CDA-7B8DD01892A7}"/>
          </ac:spMkLst>
        </pc:spChg>
      </pc:sldChg>
      <pc:sldChg chg="modSp add mod modClrScheme chgLayout">
        <pc:chgData name="Eduardo Arai" userId="50d6ed3e-5b38-4f63-b022-1cde1bacb75e" providerId="ADAL" clId="{29F9D3A5-FC91-415E-A12F-B528D96B642F}" dt="2024-08-02T15:23:22.226" v="1896" actId="700"/>
        <pc:sldMkLst>
          <pc:docMk/>
          <pc:sldMk cId="2949179388" sldId="2147476972"/>
        </pc:sldMkLst>
        <pc:spChg chg="mod ord">
          <ac:chgData name="Eduardo Arai" userId="50d6ed3e-5b38-4f63-b022-1cde1bacb75e" providerId="ADAL" clId="{29F9D3A5-FC91-415E-A12F-B528D96B642F}" dt="2024-08-02T15:23:22.226" v="1896" actId="700"/>
          <ac:spMkLst>
            <pc:docMk/>
            <pc:sldMk cId="2949179388" sldId="2147476972"/>
            <ac:spMk id="2" creationId="{FDECBC03-947A-48E5-314A-C2809DA0E514}"/>
          </ac:spMkLst>
        </pc:spChg>
        <pc:spChg chg="mod ord">
          <ac:chgData name="Eduardo Arai" userId="50d6ed3e-5b38-4f63-b022-1cde1bacb75e" providerId="ADAL" clId="{29F9D3A5-FC91-415E-A12F-B528D96B642F}" dt="2024-08-02T15:23:22.226" v="1896" actId="700"/>
          <ac:spMkLst>
            <pc:docMk/>
            <pc:sldMk cId="2949179388" sldId="2147476972"/>
            <ac:spMk id="3" creationId="{58CCEE3E-255D-B7E9-DF38-167350ADD699}"/>
          </ac:spMkLst>
        </pc:spChg>
        <pc:spChg chg="mod ord">
          <ac:chgData name="Eduardo Arai" userId="50d6ed3e-5b38-4f63-b022-1cde1bacb75e" providerId="ADAL" clId="{29F9D3A5-FC91-415E-A12F-B528D96B642F}" dt="2024-08-02T15:23:22.226" v="1896" actId="700"/>
          <ac:spMkLst>
            <pc:docMk/>
            <pc:sldMk cId="2949179388" sldId="2147476972"/>
            <ac:spMk id="4" creationId="{8F86F79E-095B-7A43-F56D-7B573BEC9BFC}"/>
          </ac:spMkLst>
        </pc:spChg>
      </pc:sldChg>
      <pc:sldChg chg="modSp add mod modClrScheme chgLayout">
        <pc:chgData name="Eduardo Arai" userId="50d6ed3e-5b38-4f63-b022-1cde1bacb75e" providerId="ADAL" clId="{29F9D3A5-FC91-415E-A12F-B528D96B642F}" dt="2024-08-02T15:23:22.226" v="1896" actId="700"/>
        <pc:sldMkLst>
          <pc:docMk/>
          <pc:sldMk cId="2528970398" sldId="2147476979"/>
        </pc:sldMkLst>
        <pc:spChg chg="mod ord">
          <ac:chgData name="Eduardo Arai" userId="50d6ed3e-5b38-4f63-b022-1cde1bacb75e" providerId="ADAL" clId="{29F9D3A5-FC91-415E-A12F-B528D96B642F}" dt="2024-08-02T15:23:22.226" v="1896" actId="700"/>
          <ac:spMkLst>
            <pc:docMk/>
            <pc:sldMk cId="2528970398" sldId="2147476979"/>
            <ac:spMk id="2" creationId="{FDECBC03-947A-48E5-314A-C2809DA0E514}"/>
          </ac:spMkLst>
        </pc:spChg>
        <pc:spChg chg="mod ord">
          <ac:chgData name="Eduardo Arai" userId="50d6ed3e-5b38-4f63-b022-1cde1bacb75e" providerId="ADAL" clId="{29F9D3A5-FC91-415E-A12F-B528D96B642F}" dt="2024-08-02T15:23:22.226" v="1896" actId="700"/>
          <ac:spMkLst>
            <pc:docMk/>
            <pc:sldMk cId="2528970398" sldId="2147476979"/>
            <ac:spMk id="3" creationId="{58CCEE3E-255D-B7E9-DF38-167350ADD699}"/>
          </ac:spMkLst>
        </pc:spChg>
      </pc:sldChg>
      <pc:sldChg chg="addSp delSp modSp add del mod setBg delDesignElem">
        <pc:chgData name="Eduardo Arai" userId="50d6ed3e-5b38-4f63-b022-1cde1bacb75e" providerId="ADAL" clId="{29F9D3A5-FC91-415E-A12F-B528D96B642F}" dt="2024-08-02T15:39:14.687" v="2027" actId="113"/>
        <pc:sldMkLst>
          <pc:docMk/>
          <pc:sldMk cId="2704750683" sldId="2147476980"/>
        </pc:sldMkLst>
        <pc:spChg chg="mod">
          <ac:chgData name="Eduardo Arai" userId="50d6ed3e-5b38-4f63-b022-1cde1bacb75e" providerId="ADAL" clId="{29F9D3A5-FC91-415E-A12F-B528D96B642F}" dt="2024-08-02T15:39:14.687" v="2027" actId="113"/>
          <ac:spMkLst>
            <pc:docMk/>
            <pc:sldMk cId="2704750683" sldId="2147476980"/>
            <ac:spMk id="2" creationId="{9E6A3D4B-5264-32AC-AA10-4DBF569B22DB}"/>
          </ac:spMkLst>
        </pc:spChg>
        <pc:spChg chg="add del">
          <ac:chgData name="Eduardo Arai" userId="50d6ed3e-5b38-4f63-b022-1cde1bacb75e" providerId="ADAL" clId="{29F9D3A5-FC91-415E-A12F-B528D96B642F}" dt="2024-08-02T15:38:14.106" v="1972"/>
          <ac:spMkLst>
            <pc:docMk/>
            <pc:sldMk cId="2704750683" sldId="2147476980"/>
            <ac:spMk id="24" creationId="{DA9C8D46-54D8-4DF1-99A2-E651C7B132F4}"/>
          </ac:spMkLst>
        </pc:spChg>
        <pc:spChg chg="add del">
          <ac:chgData name="Eduardo Arai" userId="50d6ed3e-5b38-4f63-b022-1cde1bacb75e" providerId="ADAL" clId="{29F9D3A5-FC91-415E-A12F-B528D96B642F}" dt="2024-08-02T15:38:14.106" v="1972"/>
          <ac:spMkLst>
            <pc:docMk/>
            <pc:sldMk cId="2704750683" sldId="2147476980"/>
            <ac:spMk id="25" creationId="{9715DAF0-AE1B-46C9-8A6B-DB2AA05AB91D}"/>
          </ac:spMkLst>
        </pc:spChg>
        <pc:spChg chg="add del">
          <ac:chgData name="Eduardo Arai" userId="50d6ed3e-5b38-4f63-b022-1cde1bacb75e" providerId="ADAL" clId="{29F9D3A5-FC91-415E-A12F-B528D96B642F}" dt="2024-08-02T15:38:14.106" v="1972"/>
          <ac:spMkLst>
            <pc:docMk/>
            <pc:sldMk cId="2704750683" sldId="2147476980"/>
            <ac:spMk id="26" creationId="{DE12BF4D-F47A-41C1-85FC-652E412D3B47}"/>
          </ac:spMkLst>
        </pc:spChg>
        <pc:spChg chg="add del">
          <ac:chgData name="Eduardo Arai" userId="50d6ed3e-5b38-4f63-b022-1cde1bacb75e" providerId="ADAL" clId="{29F9D3A5-FC91-415E-A12F-B528D96B642F}" dt="2024-08-02T15:38:14.106" v="1972"/>
          <ac:spMkLst>
            <pc:docMk/>
            <pc:sldMk cId="2704750683" sldId="2147476980"/>
            <ac:spMk id="27" creationId="{AAF055B3-1F95-4ABA-BFE4-A58320A8206E}"/>
          </ac:spMkLst>
        </pc:spChg>
        <pc:spChg chg="add del">
          <ac:chgData name="Eduardo Arai" userId="50d6ed3e-5b38-4f63-b022-1cde1bacb75e" providerId="ADAL" clId="{29F9D3A5-FC91-415E-A12F-B528D96B642F}" dt="2024-08-02T15:38:14.106" v="1972"/>
          <ac:spMkLst>
            <pc:docMk/>
            <pc:sldMk cId="2704750683" sldId="2147476980"/>
            <ac:spMk id="28" creationId="{65FBF53F-BBBA-4974-AD72-0E8CD294E50F}"/>
          </ac:spMkLst>
        </pc:spChg>
        <pc:spChg chg="add del">
          <ac:chgData name="Eduardo Arai" userId="50d6ed3e-5b38-4f63-b022-1cde1bacb75e" providerId="ADAL" clId="{29F9D3A5-FC91-415E-A12F-B528D96B642F}" dt="2024-08-02T15:38:14.106" v="1972"/>
          <ac:spMkLst>
            <pc:docMk/>
            <pc:sldMk cId="2704750683" sldId="2147476980"/>
            <ac:spMk id="29" creationId="{5A2875D7-3769-4291-959E-9FAD764A760C}"/>
          </ac:spMkLst>
        </pc:spChg>
      </pc:sldChg>
      <pc:sldChg chg="delSp new del mod modClrScheme chgLayout">
        <pc:chgData name="Eduardo Arai" userId="50d6ed3e-5b38-4f63-b022-1cde1bacb75e" providerId="ADAL" clId="{29F9D3A5-FC91-415E-A12F-B528D96B642F}" dt="2024-08-02T15:32:00.351" v="1928" actId="47"/>
        <pc:sldMkLst>
          <pc:docMk/>
          <pc:sldMk cId="3803321196" sldId="2147476980"/>
        </pc:sldMkLst>
        <pc:spChg chg="del">
          <ac:chgData name="Eduardo Arai" userId="50d6ed3e-5b38-4f63-b022-1cde1bacb75e" providerId="ADAL" clId="{29F9D3A5-FC91-415E-A12F-B528D96B642F}" dt="2024-08-02T15:25:35.920" v="1927" actId="700"/>
          <ac:spMkLst>
            <pc:docMk/>
            <pc:sldMk cId="3803321196" sldId="2147476980"/>
            <ac:spMk id="2" creationId="{EC4644B1-4626-91CD-D19A-584837B0DF36}"/>
          </ac:spMkLst>
        </pc:spChg>
        <pc:spChg chg="del">
          <ac:chgData name="Eduardo Arai" userId="50d6ed3e-5b38-4f63-b022-1cde1bacb75e" providerId="ADAL" clId="{29F9D3A5-FC91-415E-A12F-B528D96B642F}" dt="2024-08-02T15:25:35.920" v="1927" actId="700"/>
          <ac:spMkLst>
            <pc:docMk/>
            <pc:sldMk cId="3803321196" sldId="2147476980"/>
            <ac:spMk id="3" creationId="{058FDD06-A121-15C3-19A6-3073FEBADE4E}"/>
          </ac:spMkLst>
        </pc:spChg>
      </pc:sldChg>
      <pc:sldChg chg="modSp add del mod modClrScheme chgLayout">
        <pc:chgData name="Eduardo Arai" userId="50d6ed3e-5b38-4f63-b022-1cde1bacb75e" providerId="ADAL" clId="{29F9D3A5-FC91-415E-A12F-B528D96B642F}" dt="2024-08-02T15:24:10.307" v="1901" actId="47"/>
        <pc:sldMkLst>
          <pc:docMk/>
          <pc:sldMk cId="248235108" sldId="2147482478"/>
        </pc:sldMkLst>
        <pc:spChg chg="mod ord">
          <ac:chgData name="Eduardo Arai" userId="50d6ed3e-5b38-4f63-b022-1cde1bacb75e" providerId="ADAL" clId="{29F9D3A5-FC91-415E-A12F-B528D96B642F}" dt="2024-08-02T15:23:22.226" v="1896" actId="700"/>
          <ac:spMkLst>
            <pc:docMk/>
            <pc:sldMk cId="248235108" sldId="2147482478"/>
            <ac:spMk id="2" creationId="{214ED403-0E4D-224A-8284-F91A16E715BA}"/>
          </ac:spMkLst>
        </pc:spChg>
        <pc:spChg chg="mod ord">
          <ac:chgData name="Eduardo Arai" userId="50d6ed3e-5b38-4f63-b022-1cde1bacb75e" providerId="ADAL" clId="{29F9D3A5-FC91-415E-A12F-B528D96B642F}" dt="2024-08-02T15:23:22.226" v="1896" actId="700"/>
          <ac:spMkLst>
            <pc:docMk/>
            <pc:sldMk cId="248235108" sldId="2147482478"/>
            <ac:spMk id="4" creationId="{CCA0599C-4DC8-4288-1AFC-D1A826D8DE3A}"/>
          </ac:spMkLst>
        </pc:spChg>
      </pc:sldChg>
      <pc:sldMasterChg chg="del delSldLayout">
        <pc:chgData name="Eduardo Arai" userId="50d6ed3e-5b38-4f63-b022-1cde1bacb75e" providerId="ADAL" clId="{29F9D3A5-FC91-415E-A12F-B528D96B642F}" dt="2024-08-02T14:01:14.395" v="295" actId="47"/>
        <pc:sldMasterMkLst>
          <pc:docMk/>
          <pc:sldMasterMk cId="3859973502" sldId="2147483648"/>
        </pc:sldMasterMkLst>
        <pc:sldLayoutChg chg="del">
          <pc:chgData name="Eduardo Arai" userId="50d6ed3e-5b38-4f63-b022-1cde1bacb75e" providerId="ADAL" clId="{29F9D3A5-FC91-415E-A12F-B528D96B642F}" dt="2024-08-02T14:01:14.395" v="295" actId="47"/>
          <pc:sldLayoutMkLst>
            <pc:docMk/>
            <pc:sldMasterMk cId="3859973502" sldId="2147483648"/>
            <pc:sldLayoutMk cId="4147385338" sldId="2147483649"/>
          </pc:sldLayoutMkLst>
        </pc:sldLayoutChg>
        <pc:sldLayoutChg chg="del">
          <pc:chgData name="Eduardo Arai" userId="50d6ed3e-5b38-4f63-b022-1cde1bacb75e" providerId="ADAL" clId="{29F9D3A5-FC91-415E-A12F-B528D96B642F}" dt="2024-08-02T14:01:14.395" v="295" actId="47"/>
          <pc:sldLayoutMkLst>
            <pc:docMk/>
            <pc:sldMasterMk cId="3859973502" sldId="2147483648"/>
            <pc:sldLayoutMk cId="2995372994" sldId="2147483650"/>
          </pc:sldLayoutMkLst>
        </pc:sldLayoutChg>
        <pc:sldLayoutChg chg="del">
          <pc:chgData name="Eduardo Arai" userId="50d6ed3e-5b38-4f63-b022-1cde1bacb75e" providerId="ADAL" clId="{29F9D3A5-FC91-415E-A12F-B528D96B642F}" dt="2024-08-02T14:01:14.395" v="295" actId="47"/>
          <pc:sldLayoutMkLst>
            <pc:docMk/>
            <pc:sldMasterMk cId="3859973502" sldId="2147483648"/>
            <pc:sldLayoutMk cId="839286389" sldId="2147483651"/>
          </pc:sldLayoutMkLst>
        </pc:sldLayoutChg>
        <pc:sldLayoutChg chg="del">
          <pc:chgData name="Eduardo Arai" userId="50d6ed3e-5b38-4f63-b022-1cde1bacb75e" providerId="ADAL" clId="{29F9D3A5-FC91-415E-A12F-B528D96B642F}" dt="2024-08-02T14:01:14.395" v="295" actId="47"/>
          <pc:sldLayoutMkLst>
            <pc:docMk/>
            <pc:sldMasterMk cId="3859973502" sldId="2147483648"/>
            <pc:sldLayoutMk cId="3425715241" sldId="2147483652"/>
          </pc:sldLayoutMkLst>
        </pc:sldLayoutChg>
        <pc:sldLayoutChg chg="del">
          <pc:chgData name="Eduardo Arai" userId="50d6ed3e-5b38-4f63-b022-1cde1bacb75e" providerId="ADAL" clId="{29F9D3A5-FC91-415E-A12F-B528D96B642F}" dt="2024-08-02T14:01:14.395" v="295" actId="47"/>
          <pc:sldLayoutMkLst>
            <pc:docMk/>
            <pc:sldMasterMk cId="3859973502" sldId="2147483648"/>
            <pc:sldLayoutMk cId="3100601916" sldId="2147483653"/>
          </pc:sldLayoutMkLst>
        </pc:sldLayoutChg>
        <pc:sldLayoutChg chg="del">
          <pc:chgData name="Eduardo Arai" userId="50d6ed3e-5b38-4f63-b022-1cde1bacb75e" providerId="ADAL" clId="{29F9D3A5-FC91-415E-A12F-B528D96B642F}" dt="2024-08-02T14:01:14.395" v="295" actId="47"/>
          <pc:sldLayoutMkLst>
            <pc:docMk/>
            <pc:sldMasterMk cId="3859973502" sldId="2147483648"/>
            <pc:sldLayoutMk cId="1788238244" sldId="2147483654"/>
          </pc:sldLayoutMkLst>
        </pc:sldLayoutChg>
        <pc:sldLayoutChg chg="del">
          <pc:chgData name="Eduardo Arai" userId="50d6ed3e-5b38-4f63-b022-1cde1bacb75e" providerId="ADAL" clId="{29F9D3A5-FC91-415E-A12F-B528D96B642F}" dt="2024-08-02T14:01:14.395" v="295" actId="47"/>
          <pc:sldLayoutMkLst>
            <pc:docMk/>
            <pc:sldMasterMk cId="3859973502" sldId="2147483648"/>
            <pc:sldLayoutMk cId="2603768621" sldId="2147483655"/>
          </pc:sldLayoutMkLst>
        </pc:sldLayoutChg>
        <pc:sldLayoutChg chg="del">
          <pc:chgData name="Eduardo Arai" userId="50d6ed3e-5b38-4f63-b022-1cde1bacb75e" providerId="ADAL" clId="{29F9D3A5-FC91-415E-A12F-B528D96B642F}" dt="2024-08-02T14:01:14.395" v="295" actId="47"/>
          <pc:sldLayoutMkLst>
            <pc:docMk/>
            <pc:sldMasterMk cId="3859973502" sldId="2147483648"/>
            <pc:sldLayoutMk cId="2358954121" sldId="2147483656"/>
          </pc:sldLayoutMkLst>
        </pc:sldLayoutChg>
        <pc:sldLayoutChg chg="del">
          <pc:chgData name="Eduardo Arai" userId="50d6ed3e-5b38-4f63-b022-1cde1bacb75e" providerId="ADAL" clId="{29F9D3A5-FC91-415E-A12F-B528D96B642F}" dt="2024-08-02T14:01:14.395" v="295" actId="47"/>
          <pc:sldLayoutMkLst>
            <pc:docMk/>
            <pc:sldMasterMk cId="3859973502" sldId="2147483648"/>
            <pc:sldLayoutMk cId="3099312262" sldId="2147483657"/>
          </pc:sldLayoutMkLst>
        </pc:sldLayoutChg>
        <pc:sldLayoutChg chg="del">
          <pc:chgData name="Eduardo Arai" userId="50d6ed3e-5b38-4f63-b022-1cde1bacb75e" providerId="ADAL" clId="{29F9D3A5-FC91-415E-A12F-B528D96B642F}" dt="2024-08-02T14:01:14.395" v="295" actId="47"/>
          <pc:sldLayoutMkLst>
            <pc:docMk/>
            <pc:sldMasterMk cId="3859973502" sldId="2147483648"/>
            <pc:sldLayoutMk cId="282515972" sldId="2147483658"/>
          </pc:sldLayoutMkLst>
        </pc:sldLayoutChg>
        <pc:sldLayoutChg chg="del">
          <pc:chgData name="Eduardo Arai" userId="50d6ed3e-5b38-4f63-b022-1cde1bacb75e" providerId="ADAL" clId="{29F9D3A5-FC91-415E-A12F-B528D96B642F}" dt="2024-08-02T14:01:14.395" v="295" actId="47"/>
          <pc:sldLayoutMkLst>
            <pc:docMk/>
            <pc:sldMasterMk cId="3859973502" sldId="2147483648"/>
            <pc:sldLayoutMk cId="2077162196" sldId="2147483659"/>
          </pc:sldLayoutMkLst>
        </pc:sldLayoutChg>
      </pc:sldMasterChg>
      <pc:sldMasterChg chg="delSp mod">
        <pc:chgData name="Eduardo Arai" userId="50d6ed3e-5b38-4f63-b022-1cde1bacb75e" providerId="ADAL" clId="{29F9D3A5-FC91-415E-A12F-B528D96B642F}" dt="2024-08-02T15:00:28.601" v="1729" actId="478"/>
        <pc:sldMasterMkLst>
          <pc:docMk/>
          <pc:sldMasterMk cId="2002198237" sldId="2147483750"/>
        </pc:sldMasterMkLst>
        <pc:picChg chg="del">
          <ac:chgData name="Eduardo Arai" userId="50d6ed3e-5b38-4f63-b022-1cde1bacb75e" providerId="ADAL" clId="{29F9D3A5-FC91-415E-A12F-B528D96B642F}" dt="2024-08-02T15:00:28.601" v="1729" actId="478"/>
          <ac:picMkLst>
            <pc:docMk/>
            <pc:sldMasterMk cId="2002198237" sldId="2147483750"/>
            <ac:picMk id="9" creationId="{FAB98075-BEA1-44D0-8D36-8CB874D4D0E6}"/>
          </ac:picMkLst>
        </pc:picChg>
      </pc:sldMasterChg>
      <pc:sldMasterChg chg="delSp mod">
        <pc:chgData name="Eduardo Arai" userId="50d6ed3e-5b38-4f63-b022-1cde1bacb75e" providerId="ADAL" clId="{29F9D3A5-FC91-415E-A12F-B528D96B642F}" dt="2024-08-02T15:23:46.416" v="1900" actId="478"/>
        <pc:sldMasterMkLst>
          <pc:docMk/>
          <pc:sldMasterMk cId="495191268" sldId="2147483765"/>
        </pc:sldMasterMkLst>
        <pc:spChg chg="del">
          <ac:chgData name="Eduardo Arai" userId="50d6ed3e-5b38-4f63-b022-1cde1bacb75e" providerId="ADAL" clId="{29F9D3A5-FC91-415E-A12F-B528D96B642F}" dt="2024-08-02T15:23:42.542" v="1899" actId="478"/>
          <ac:spMkLst>
            <pc:docMk/>
            <pc:sldMasterMk cId="495191268" sldId="2147483765"/>
            <ac:spMk id="4" creationId="{3339B5A9-2938-1F40-94A7-9D68D10DD4FF}"/>
          </ac:spMkLst>
        </pc:spChg>
        <pc:spChg chg="del">
          <ac:chgData name="Eduardo Arai" userId="50d6ed3e-5b38-4f63-b022-1cde1bacb75e" providerId="ADAL" clId="{29F9D3A5-FC91-415E-A12F-B528D96B642F}" dt="2024-08-02T15:23:46.416" v="1900" actId="478"/>
          <ac:spMkLst>
            <pc:docMk/>
            <pc:sldMasterMk cId="495191268" sldId="2147483765"/>
            <ac:spMk id="10" creationId="{5FCAD07E-8CFB-4D4D-B4A8-CA30B1764F91}"/>
          </ac:spMkLst>
        </pc:spChg>
        <pc:picChg chg="del">
          <ac:chgData name="Eduardo Arai" userId="50d6ed3e-5b38-4f63-b022-1cde1bacb75e" providerId="ADAL" clId="{29F9D3A5-FC91-415E-A12F-B528D96B642F}" dt="2024-08-02T15:23:37.450" v="1897" actId="478"/>
          <ac:picMkLst>
            <pc:docMk/>
            <pc:sldMasterMk cId="495191268" sldId="2147483765"/>
            <ac:picMk id="3" creationId="{AB1971A7-AA02-45B2-3B2A-3A8D6B7571AC}"/>
          </ac:picMkLst>
        </pc:picChg>
        <pc:picChg chg="del">
          <ac:chgData name="Eduardo Arai" userId="50d6ed3e-5b38-4f63-b022-1cde1bacb75e" providerId="ADAL" clId="{29F9D3A5-FC91-415E-A12F-B528D96B642F}" dt="2024-08-02T15:23:40.088" v="1898" actId="478"/>
          <ac:picMkLst>
            <pc:docMk/>
            <pc:sldMasterMk cId="495191268" sldId="2147483765"/>
            <ac:picMk id="9" creationId="{A89A7496-7523-D549-849E-D1F86F23030B}"/>
          </ac:picMkLst>
        </pc:picChg>
      </pc:sldMasterChg>
    </pc:docChg>
  </pc:docChgLst>
  <pc:docChgLst>
    <pc:chgData name="Eduardo Arai" userId="50d6ed3e-5b38-4f63-b022-1cde1bacb75e" providerId="ADAL" clId="{1098A3E9-FEDE-4429-AC0F-4EF6C913A316}"/>
    <pc:docChg chg="modSld">
      <pc:chgData name="Eduardo Arai" userId="50d6ed3e-5b38-4f63-b022-1cde1bacb75e" providerId="ADAL" clId="{1098A3E9-FEDE-4429-AC0F-4EF6C913A316}" dt="2024-08-02T15:46:14.349" v="2" actId="1076"/>
      <pc:docMkLst>
        <pc:docMk/>
      </pc:docMkLst>
      <pc:sldChg chg="modSp mod">
        <pc:chgData name="Eduardo Arai" userId="50d6ed3e-5b38-4f63-b022-1cde1bacb75e" providerId="ADAL" clId="{1098A3E9-FEDE-4429-AC0F-4EF6C913A316}" dt="2024-08-02T15:46:14.349" v="2" actId="1076"/>
        <pc:sldMkLst>
          <pc:docMk/>
          <pc:sldMk cId="0" sldId="257"/>
        </pc:sldMkLst>
        <pc:spChg chg="mod">
          <ac:chgData name="Eduardo Arai" userId="50d6ed3e-5b38-4f63-b022-1cde1bacb75e" providerId="ADAL" clId="{1098A3E9-FEDE-4429-AC0F-4EF6C913A316}" dt="2024-08-02T15:46:14.349" v="2" actId="1076"/>
          <ac:spMkLst>
            <pc:docMk/>
            <pc:sldMk cId="0" sldId="257"/>
            <ac:spMk id="3075" creationId="{D7BAAD1B-E9E0-E0C7-720A-A6DB56B7F27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2DE154-5932-457F-894D-D8E7DB0258C3}"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3AA72-FECE-4382-AE09-D18E8CA5F6AD}" type="slidenum">
              <a:rPr lang="en-US" smtClean="0"/>
              <a:t>‹#›</a:t>
            </a:fld>
            <a:endParaRPr lang="en-US"/>
          </a:p>
        </p:txBody>
      </p:sp>
    </p:spTree>
    <p:extLst>
      <p:ext uri="{BB962C8B-B14F-4D97-AF65-F5344CB8AC3E}">
        <p14:creationId xmlns:p14="http://schemas.microsoft.com/office/powerpoint/2010/main" val="2588757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5B7950-E305-48B3-841B-EA71544AF0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11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DCBA00-47BC-4D2F-9E24-8476E14D7B37}" type="datetime4">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August 2, 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3EC806-370E-4907-990C-4536C66774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435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sv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655434" y="1012901"/>
            <a:ext cx="4133850" cy="1184275"/>
          </a:xfrm>
          <a:prstGeom prst="rect">
            <a:avLst/>
          </a:prstGeom>
        </p:spPr>
        <p:txBody>
          <a:bodyPr/>
          <a:lstStyle>
            <a:lvl1pPr>
              <a:defRPr sz="3200" b="1"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a:lstStyle>
            <a:lvl1pPr>
              <a:defRPr sz="1800" b="0" i="0">
                <a:solidFill>
                  <a:schemeClr val="bg1"/>
                </a:solidFill>
                <a:latin typeface="Calibri"/>
                <a:cs typeface="Calibri"/>
              </a:defRPr>
            </a:lvl1pPr>
          </a:lstStyle>
          <a:p>
            <a:endParaRPr/>
          </a:p>
        </p:txBody>
      </p:sp>
      <p:sp>
        <p:nvSpPr>
          <p:cNvPr id="4" name="Holder 4">
            <a:extLst>
              <a:ext uri="{FF2B5EF4-FFF2-40B4-BE49-F238E27FC236}">
                <a16:creationId xmlns:a16="http://schemas.microsoft.com/office/drawing/2014/main" id="{4C1F02A7-DF1F-61DD-DA4C-D6F2AA05994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Holder 5">
            <a:extLst>
              <a:ext uri="{FF2B5EF4-FFF2-40B4-BE49-F238E27FC236}">
                <a16:creationId xmlns:a16="http://schemas.microsoft.com/office/drawing/2014/main" id="{19090211-A15F-C689-2B24-19F9B3D0D5E1}"/>
              </a:ext>
            </a:extLst>
          </p:cNvPr>
          <p:cNvSpPr>
            <a:spLocks noGrp="1" noChangeArrowheads="1"/>
          </p:cNvSpPr>
          <p:nvPr>
            <p:ph type="dt" sz="half" idx="11"/>
          </p:nvPr>
        </p:nvSpPr>
        <p:spPr>
          <a:ln/>
        </p:spPr>
        <p:txBody>
          <a:bodyPr/>
          <a:lstStyle>
            <a:lvl1pPr>
              <a:defRPr/>
            </a:lvl1pPr>
          </a:lstStyle>
          <a:p>
            <a:pPr>
              <a:defRPr/>
            </a:pPr>
            <a:fld id="{37536EBB-A5D3-4C7E-ABEE-6CE59F442020}" type="datetimeFigureOut">
              <a:rPr lang="en-US" altLang="en-US"/>
              <a:pPr>
                <a:defRPr/>
              </a:pPr>
              <a:t>8/2/2024</a:t>
            </a:fld>
            <a:endParaRPr lang="en-US" altLang="en-US"/>
          </a:p>
        </p:txBody>
      </p:sp>
      <p:sp>
        <p:nvSpPr>
          <p:cNvPr id="6" name="Holder 6">
            <a:extLst>
              <a:ext uri="{FF2B5EF4-FFF2-40B4-BE49-F238E27FC236}">
                <a16:creationId xmlns:a16="http://schemas.microsoft.com/office/drawing/2014/main" id="{44F349FE-1D08-17DC-A208-B33E7F17831F}"/>
              </a:ext>
            </a:extLst>
          </p:cNvPr>
          <p:cNvSpPr>
            <a:spLocks noGrp="1" noChangeArrowheads="1"/>
          </p:cNvSpPr>
          <p:nvPr>
            <p:ph type="sldNum" sz="quarter" idx="12"/>
          </p:nvPr>
        </p:nvSpPr>
        <p:spPr>
          <a:ln/>
        </p:spPr>
        <p:txBody>
          <a:bodyPr/>
          <a:lstStyle>
            <a:lvl1pPr>
              <a:defRPr/>
            </a:lvl1pPr>
          </a:lstStyle>
          <a:p>
            <a:pPr>
              <a:defRPr/>
            </a:pPr>
            <a:fld id="{4B30DAC4-0933-4EC0-A367-A7A7245826FE}" type="slidenum">
              <a:rPr lang="en-US" altLang="en-US"/>
              <a:pPr>
                <a:defRPr/>
              </a:pPr>
              <a:t>‹#›</a:t>
            </a:fld>
            <a:endParaRPr lang="en-US" altLang="en-US"/>
          </a:p>
        </p:txBody>
      </p:sp>
    </p:spTree>
    <p:extLst>
      <p:ext uri="{BB962C8B-B14F-4D97-AF65-F5344CB8AC3E}">
        <p14:creationId xmlns:p14="http://schemas.microsoft.com/office/powerpoint/2010/main" val="2224981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8" name="Footer Placeholder 7"/>
          <p:cNvSpPr>
            <a:spLocks noGrp="1"/>
          </p:cNvSpPr>
          <p:nvPr>
            <p:ph type="ftr" sz="quarter" idx="11"/>
          </p:nvPr>
        </p:nvSpPr>
        <p:spPr/>
        <p:txBody>
          <a:bodyPr/>
          <a:lstStyle/>
          <a:p>
            <a:pPr>
              <a:defRPr/>
            </a:pPr>
            <a:endParaRPr lang="en-US" altLang="en-US"/>
          </a:p>
        </p:txBody>
      </p:sp>
      <p:sp>
        <p:nvSpPr>
          <p:cNvPr id="9" name="Slide Number Placeholder 8"/>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1531587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Column Type + Gradient Signoff">
    <p:spTree>
      <p:nvGrpSpPr>
        <p:cNvPr id="1" name=""/>
        <p:cNvGrpSpPr/>
        <p:nvPr/>
      </p:nvGrpSpPr>
      <p:grpSpPr>
        <a:xfrm>
          <a:off x="0" y="0"/>
          <a:ext cx="0" cy="0"/>
          <a:chOff x="0" y="0"/>
          <a:chExt cx="0" cy="0"/>
        </a:xfrm>
      </p:grpSpPr>
      <p:sp>
        <p:nvSpPr>
          <p:cNvPr id="43" name="Slide Number Placeholder 5">
            <a:extLst>
              <a:ext uri="{FF2B5EF4-FFF2-40B4-BE49-F238E27FC236}">
                <a16:creationId xmlns:a16="http://schemas.microsoft.com/office/drawing/2014/main" id="{46C30FAD-257E-924F-AE70-465D627B3EF3}"/>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3" name="Footer Placeholder 2">
            <a:extLst>
              <a:ext uri="{FF2B5EF4-FFF2-40B4-BE49-F238E27FC236}">
                <a16:creationId xmlns:a16="http://schemas.microsoft.com/office/drawing/2014/main" id="{63B9029C-4B27-C249-BDC1-D4360366446F}"/>
              </a:ext>
            </a:extLst>
          </p:cNvPr>
          <p:cNvSpPr>
            <a:spLocks noGrp="1"/>
          </p:cNvSpPr>
          <p:nvPr>
            <p:ph type="ftr" sz="quarter" idx="22"/>
          </p:nvPr>
        </p:nvSpPr>
        <p:spPr>
          <a:xfrm>
            <a:off x="1359158" y="6341944"/>
            <a:ext cx="978153" cy="246221"/>
          </a:xfrm>
          <a:prstGeom prst="rect">
            <a:avLst/>
          </a:prstGeom>
        </p:spPr>
        <p:txBody>
          <a:bodyPr/>
          <a:lstStyle/>
          <a:p>
            <a:pPr algn="l"/>
            <a:r>
              <a:rPr lang="en-US"/>
              <a:t>|  Confidential</a:t>
            </a:r>
          </a:p>
        </p:txBody>
      </p:sp>
      <p:sp>
        <p:nvSpPr>
          <p:cNvPr id="11" name="Text Placeholder 9"/>
          <p:cNvSpPr>
            <a:spLocks noGrp="1"/>
          </p:cNvSpPr>
          <p:nvPr>
            <p:ph type="body" sz="quarter" idx="15" hasCustomPrompt="1"/>
          </p:nvPr>
        </p:nvSpPr>
        <p:spPr>
          <a:xfrm>
            <a:off x="8855357" y="5555317"/>
            <a:ext cx="3346441" cy="547665"/>
          </a:xfrm>
          <a:prstGeom prst="rect">
            <a:avLst/>
          </a:prstGeom>
        </p:spPr>
        <p:txBody>
          <a:bodyPr anchor="ctr" anchorCtr="0"/>
          <a:lstStyle>
            <a:lvl1pPr marL="0" indent="0">
              <a:buFontTx/>
              <a:buNone/>
              <a:defRPr sz="1600" spc="400"/>
            </a:lvl1pPr>
          </a:lstStyle>
          <a:p>
            <a:pPr lvl="0"/>
            <a:r>
              <a:rPr lang="en-US" dirty="0"/>
              <a:t>Highlight Text Here.</a:t>
            </a:r>
          </a:p>
        </p:txBody>
      </p:sp>
      <p:sp>
        <p:nvSpPr>
          <p:cNvPr id="20" name="Text Placeholder 9">
            <a:extLst>
              <a:ext uri="{FF2B5EF4-FFF2-40B4-BE49-F238E27FC236}">
                <a16:creationId xmlns:a16="http://schemas.microsoft.com/office/drawing/2014/main" id="{B4D53222-8E7B-684C-8847-320891E42BC0}"/>
              </a:ext>
            </a:extLst>
          </p:cNvPr>
          <p:cNvSpPr>
            <a:spLocks noGrp="1"/>
          </p:cNvSpPr>
          <p:nvPr>
            <p:ph type="body" sz="quarter" idx="17" hasCustomPrompt="1"/>
          </p:nvPr>
        </p:nvSpPr>
        <p:spPr>
          <a:xfrm>
            <a:off x="6108699" y="2146347"/>
            <a:ext cx="5009619" cy="3329708"/>
          </a:xfrm>
          <a:prstGeom prst="rect">
            <a:avLst/>
          </a:prstGeom>
        </p:spPr>
        <p:txBody>
          <a:bodyPr/>
          <a:lstStyle>
            <a:lvl1pPr marL="0" indent="0">
              <a:buFontTx/>
              <a:buNone/>
              <a:defRPr sz="1400"/>
            </a:lvl1pPr>
            <a:lvl2pPr marL="311143" indent="-230712">
              <a:tabLst/>
              <a:defRPr sz="1400"/>
            </a:lvl2pPr>
            <a:lvl3pPr marL="539737" indent="-228594">
              <a:tabLst/>
              <a:defRPr sz="1400"/>
            </a:lvl3pPr>
            <a:lvl4pPr marL="768331" indent="-228594">
              <a:tabLst/>
              <a:defRPr sz="1400"/>
            </a:lvl4pPr>
            <a:lvl5pPr marL="996926" indent="-228594">
              <a:tabLst/>
              <a:defRPr sz="1400"/>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6">
            <a:extLst>
              <a:ext uri="{FF2B5EF4-FFF2-40B4-BE49-F238E27FC236}">
                <a16:creationId xmlns:a16="http://schemas.microsoft.com/office/drawing/2014/main" id="{FDBC1718-F062-4740-BE93-87211809C662}"/>
              </a:ext>
            </a:extLst>
          </p:cNvPr>
          <p:cNvSpPr>
            <a:spLocks noGrp="1"/>
          </p:cNvSpPr>
          <p:nvPr>
            <p:ph type="body" sz="quarter" idx="18" hasCustomPrompt="1"/>
          </p:nvPr>
        </p:nvSpPr>
        <p:spPr>
          <a:xfrm>
            <a:off x="6110944" y="1668963"/>
            <a:ext cx="4999457" cy="268567"/>
          </a:xfrm>
          <a:prstGeom prst="rect">
            <a:avLst/>
          </a:prstGeom>
        </p:spPr>
        <p:txBody>
          <a:bodyPr anchor="b" anchorCtr="0"/>
          <a:lstStyle>
            <a:lvl1pPr marL="0" indent="0">
              <a:buNone/>
              <a:defRPr sz="1867" spc="400">
                <a:solidFill>
                  <a:schemeClr val="tx2"/>
                </a:solidFill>
                <a:latin typeface="+mj-lt"/>
              </a:defRPr>
            </a:lvl1pPr>
          </a:lstStyle>
          <a:p>
            <a:pPr lvl="0"/>
            <a:r>
              <a:rPr lang="en-US" dirty="0"/>
              <a:t>Edit Topic Title Copy</a:t>
            </a:r>
          </a:p>
        </p:txBody>
      </p:sp>
      <p:sp>
        <p:nvSpPr>
          <p:cNvPr id="17" name="Text Placeholder 9">
            <a:extLst>
              <a:ext uri="{FF2B5EF4-FFF2-40B4-BE49-F238E27FC236}">
                <a16:creationId xmlns:a16="http://schemas.microsoft.com/office/drawing/2014/main" id="{D4FCA4AE-BC50-CD4B-8653-6E444FEF5B65}"/>
              </a:ext>
            </a:extLst>
          </p:cNvPr>
          <p:cNvSpPr>
            <a:spLocks noGrp="1"/>
          </p:cNvSpPr>
          <p:nvPr>
            <p:ph type="body" sz="quarter" idx="21" hasCustomPrompt="1"/>
          </p:nvPr>
        </p:nvSpPr>
        <p:spPr>
          <a:xfrm>
            <a:off x="668231" y="2146349"/>
            <a:ext cx="5009619" cy="3329708"/>
          </a:xfrm>
          <a:prstGeom prst="rect">
            <a:avLst/>
          </a:prstGeom>
        </p:spPr>
        <p:txBody>
          <a:bodyPr/>
          <a:lstStyle>
            <a:lvl1pPr marL="0" indent="0">
              <a:buFontTx/>
              <a:buNone/>
              <a:defRPr sz="1400"/>
            </a:lvl1pPr>
            <a:lvl2pPr marL="311143" indent="-230712">
              <a:tabLst/>
              <a:defRPr sz="1400"/>
            </a:lvl2pPr>
            <a:lvl3pPr marL="539737" indent="-228594">
              <a:tabLst/>
              <a:defRPr sz="1400"/>
            </a:lvl3pPr>
            <a:lvl4pPr marL="768331" indent="-228594">
              <a:tabLst/>
              <a:defRPr sz="1400"/>
            </a:lvl4pPr>
            <a:lvl5pPr marL="996926" indent="-228594">
              <a:tabLst/>
              <a:defRPr sz="1400"/>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6">
            <a:extLst>
              <a:ext uri="{FF2B5EF4-FFF2-40B4-BE49-F238E27FC236}">
                <a16:creationId xmlns:a16="http://schemas.microsoft.com/office/drawing/2014/main" id="{2788B47D-3183-8943-B607-77919587FDDB}"/>
              </a:ext>
            </a:extLst>
          </p:cNvPr>
          <p:cNvSpPr>
            <a:spLocks noGrp="1"/>
          </p:cNvSpPr>
          <p:nvPr>
            <p:ph type="body" sz="quarter" idx="16" hasCustomPrompt="1"/>
          </p:nvPr>
        </p:nvSpPr>
        <p:spPr>
          <a:xfrm>
            <a:off x="670476" y="1668965"/>
            <a:ext cx="4999457" cy="268567"/>
          </a:xfrm>
          <a:prstGeom prst="rect">
            <a:avLst/>
          </a:prstGeom>
        </p:spPr>
        <p:txBody>
          <a:bodyPr anchor="b" anchorCtr="0"/>
          <a:lstStyle>
            <a:lvl1pPr marL="0" indent="0">
              <a:buNone/>
              <a:defRPr sz="1867" spc="400">
                <a:solidFill>
                  <a:schemeClr val="tx2"/>
                </a:solidFill>
                <a:latin typeface="+mj-lt"/>
              </a:defRPr>
            </a:lvl1pPr>
          </a:lstStyle>
          <a:p>
            <a:pPr lvl="0"/>
            <a:r>
              <a:rPr lang="en-US" dirty="0"/>
              <a:t>Edit Topic Title Copy</a:t>
            </a:r>
          </a:p>
        </p:txBody>
      </p:sp>
      <p:sp>
        <p:nvSpPr>
          <p:cNvPr id="41" name="Title Placeholder 1">
            <a:extLst>
              <a:ext uri="{FF2B5EF4-FFF2-40B4-BE49-F238E27FC236}">
                <a16:creationId xmlns:a16="http://schemas.microsoft.com/office/drawing/2014/main" id="{DEE5640F-2931-4140-8BD7-A79DE3E2FB98}"/>
              </a:ext>
            </a:extLst>
          </p:cNvPr>
          <p:cNvSpPr>
            <a:spLocks noGrp="1"/>
          </p:cNvSpPr>
          <p:nvPr>
            <p:ph type="title" hasCustomPrompt="1"/>
          </p:nvPr>
        </p:nvSpPr>
        <p:spPr>
          <a:xfrm>
            <a:off x="659029" y="35861"/>
            <a:ext cx="7784096"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104888601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Left + Large Title/Quote">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1EE359A1-7533-7D4E-A437-E86812C5DEA8}"/>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10" name="Picture Placeholder 4">
            <a:extLst>
              <a:ext uri="{FF2B5EF4-FFF2-40B4-BE49-F238E27FC236}">
                <a16:creationId xmlns:a16="http://schemas.microsoft.com/office/drawing/2014/main" id="{91179D99-73A1-C04C-992C-309E7B2F84C2}"/>
              </a:ext>
            </a:extLst>
          </p:cNvPr>
          <p:cNvSpPr>
            <a:spLocks noGrp="1"/>
          </p:cNvSpPr>
          <p:nvPr>
            <p:ph type="pic" sz="quarter" idx="15" hasCustomPrompt="1"/>
          </p:nvPr>
        </p:nvSpPr>
        <p:spPr>
          <a:xfrm>
            <a:off x="1" y="0"/>
            <a:ext cx="6094359" cy="6858000"/>
          </a:xfrm>
          <a:prstGeom prst="rect">
            <a:avLst/>
          </a:prstGeom>
          <a:solidFill>
            <a:schemeClr val="tx1">
              <a:lumMod val="40000"/>
              <a:lumOff val="60000"/>
            </a:schemeClr>
          </a:solidFill>
        </p:spPr>
        <p:txBody>
          <a:bodyPr anchor="ctr" anchorCtr="0"/>
          <a:lstStyle>
            <a:lvl1pPr marL="0" indent="0" algn="ctr">
              <a:buFontTx/>
              <a:buNone/>
              <a:defRPr>
                <a:solidFill>
                  <a:srgbClr val="FF33CC"/>
                </a:solidFill>
              </a:defRPr>
            </a:lvl1pPr>
          </a:lstStyle>
          <a:p>
            <a:r>
              <a:rPr lang="en-US"/>
              <a:t>Click Icon to </a:t>
            </a:r>
            <a:br>
              <a:rPr lang="en-US"/>
            </a:br>
            <a:r>
              <a:rPr lang="en-US"/>
              <a:t>Insert Background Image.</a:t>
            </a:r>
            <a:br>
              <a:rPr lang="en-US"/>
            </a:br>
            <a:endParaRPr lang="en-US"/>
          </a:p>
          <a:p>
            <a:br>
              <a:rPr lang="en-US"/>
            </a:br>
            <a:r>
              <a:rPr lang="en-US"/>
              <a:t>Remember the Image Layer</a:t>
            </a:r>
            <a:br>
              <a:rPr lang="en-US"/>
            </a:br>
            <a:r>
              <a:rPr lang="en-US"/>
              <a:t>Gets Sent to the Back.</a:t>
            </a:r>
          </a:p>
        </p:txBody>
      </p:sp>
      <p:sp>
        <p:nvSpPr>
          <p:cNvPr id="9" name="Footer Placeholder 3">
            <a:extLst>
              <a:ext uri="{FF2B5EF4-FFF2-40B4-BE49-F238E27FC236}">
                <a16:creationId xmlns:a16="http://schemas.microsoft.com/office/drawing/2014/main" id="{E13AB7A2-D36E-2841-B07D-6317BD9B8B4E}"/>
              </a:ext>
            </a:extLst>
          </p:cNvPr>
          <p:cNvSpPr>
            <a:spLocks noGrp="1" noChangeAspect="1"/>
          </p:cNvSpPr>
          <p:nvPr>
            <p:ph type="ftr" sz="quarter" idx="3"/>
          </p:nvPr>
        </p:nvSpPr>
        <p:spPr>
          <a:xfrm>
            <a:off x="1359158" y="6341944"/>
            <a:ext cx="978153" cy="246221"/>
          </a:xfrm>
          <a:prstGeom prst="rect">
            <a:avLst/>
          </a:prstGeom>
        </p:spPr>
        <p:txBody>
          <a:bodyPr vert="horz" wrap="none" lIns="91440" tIns="45720" rIns="91440" bIns="45720" rtlCol="0" anchor="ctr">
            <a:spAutoFit/>
          </a:bodyPr>
          <a:lstStyle>
            <a:lvl1pPr algn="ctr">
              <a:defRPr sz="1000">
                <a:solidFill>
                  <a:schemeClr val="bg1"/>
                </a:solidFill>
              </a:defRPr>
            </a:lvl1pPr>
          </a:lstStyle>
          <a:p>
            <a:pPr algn="l"/>
            <a:r>
              <a:rPr lang="en-US"/>
              <a:t>|  Confidential</a:t>
            </a:r>
          </a:p>
        </p:txBody>
      </p:sp>
      <p:pic>
        <p:nvPicPr>
          <p:cNvPr id="8" name="Picture 6">
            <a:extLst>
              <a:ext uri="{FF2B5EF4-FFF2-40B4-BE49-F238E27FC236}">
                <a16:creationId xmlns:a16="http://schemas.microsoft.com/office/drawing/2014/main" id="{358749A6-C09D-764C-AB8A-2430A19FA52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63957" y="6398684"/>
            <a:ext cx="1050120" cy="131264"/>
          </a:xfrm>
          <a:prstGeom prst="rect">
            <a:avLst/>
          </a:prstGeom>
        </p:spPr>
      </p:pic>
      <p:sp>
        <p:nvSpPr>
          <p:cNvPr id="13" name="Title 1">
            <a:extLst>
              <a:ext uri="{FF2B5EF4-FFF2-40B4-BE49-F238E27FC236}">
                <a16:creationId xmlns:a16="http://schemas.microsoft.com/office/drawing/2014/main" id="{EAF07E35-ABD1-414B-96F0-CE8FD2EA4D37}"/>
              </a:ext>
            </a:extLst>
          </p:cNvPr>
          <p:cNvSpPr>
            <a:spLocks noGrp="1"/>
          </p:cNvSpPr>
          <p:nvPr>
            <p:ph type="title" hasCustomPrompt="1"/>
          </p:nvPr>
        </p:nvSpPr>
        <p:spPr>
          <a:xfrm>
            <a:off x="6727986" y="987412"/>
            <a:ext cx="4639705" cy="5259009"/>
          </a:xfrm>
          <a:prstGeom prst="rect">
            <a:avLst/>
          </a:prstGeom>
        </p:spPr>
        <p:txBody>
          <a:bodyPr anchor="ctr" anchorCtr="0"/>
          <a:lstStyle>
            <a:lvl1pPr algn="l">
              <a:defRPr sz="3200">
                <a:solidFill>
                  <a:schemeClr val="tx1"/>
                </a:solidFill>
              </a:defRPr>
            </a:lvl1pPr>
          </a:lstStyle>
          <a:p>
            <a:r>
              <a:rPr lang="en-US" dirty="0"/>
              <a:t>“Headline Placeholder </a:t>
            </a:r>
            <a:br>
              <a:rPr lang="en-US" dirty="0"/>
            </a:br>
            <a:r>
              <a:rPr lang="en-US" dirty="0"/>
              <a:t>  or Quote 24-36pt.”</a:t>
            </a:r>
          </a:p>
        </p:txBody>
      </p:sp>
    </p:spTree>
    <p:extLst>
      <p:ext uri="{BB962C8B-B14F-4D97-AF65-F5344CB8AC3E}">
        <p14:creationId xmlns:p14="http://schemas.microsoft.com/office/powerpoint/2010/main" val="37839685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Image Left + Large Title/Quote">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1EE359A1-7533-7D4E-A437-E86812C5DEA8}"/>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18" name="Picture Placeholder 4">
            <a:extLst>
              <a:ext uri="{FF2B5EF4-FFF2-40B4-BE49-F238E27FC236}">
                <a16:creationId xmlns:a16="http://schemas.microsoft.com/office/drawing/2014/main" id="{16DD6CC9-2B31-2243-865F-62E235A2E9EE}"/>
              </a:ext>
            </a:extLst>
          </p:cNvPr>
          <p:cNvSpPr>
            <a:spLocks noGrp="1"/>
          </p:cNvSpPr>
          <p:nvPr>
            <p:ph type="pic" sz="quarter" idx="15" hasCustomPrompt="1"/>
          </p:nvPr>
        </p:nvSpPr>
        <p:spPr>
          <a:xfrm>
            <a:off x="1" y="0"/>
            <a:ext cx="6094359" cy="6858000"/>
          </a:xfrm>
          <a:prstGeom prst="rect">
            <a:avLst/>
          </a:prstGeom>
          <a:solidFill>
            <a:schemeClr val="tx1">
              <a:lumMod val="40000"/>
              <a:lumOff val="60000"/>
            </a:schemeClr>
          </a:solidFill>
        </p:spPr>
        <p:txBody>
          <a:bodyPr anchor="ctr" anchorCtr="0"/>
          <a:lstStyle>
            <a:lvl1pPr marL="0" indent="0" algn="ctr">
              <a:buFontTx/>
              <a:buNone/>
              <a:defRPr>
                <a:solidFill>
                  <a:srgbClr val="FF33CC"/>
                </a:solidFill>
              </a:defRPr>
            </a:lvl1pPr>
          </a:lstStyle>
          <a:p>
            <a:r>
              <a:rPr lang="en-US"/>
              <a:t>Click Icon to </a:t>
            </a:r>
            <a:br>
              <a:rPr lang="en-US"/>
            </a:br>
            <a:r>
              <a:rPr lang="en-US"/>
              <a:t>Insert Background Image.</a:t>
            </a:r>
            <a:br>
              <a:rPr lang="en-US"/>
            </a:br>
            <a:endParaRPr lang="en-US"/>
          </a:p>
          <a:p>
            <a:br>
              <a:rPr lang="en-US"/>
            </a:br>
            <a:r>
              <a:rPr lang="en-US"/>
              <a:t>Remember the Image Layer</a:t>
            </a:r>
            <a:br>
              <a:rPr lang="en-US"/>
            </a:br>
            <a:r>
              <a:rPr lang="en-US"/>
              <a:t>Gets Sent to the Back.</a:t>
            </a:r>
          </a:p>
        </p:txBody>
      </p:sp>
      <p:sp>
        <p:nvSpPr>
          <p:cNvPr id="9" name="Footer Placeholder 3">
            <a:extLst>
              <a:ext uri="{FF2B5EF4-FFF2-40B4-BE49-F238E27FC236}">
                <a16:creationId xmlns:a16="http://schemas.microsoft.com/office/drawing/2014/main" id="{E13AB7A2-D36E-2841-B07D-6317BD9B8B4E}"/>
              </a:ext>
            </a:extLst>
          </p:cNvPr>
          <p:cNvSpPr>
            <a:spLocks noGrp="1" noChangeAspect="1"/>
          </p:cNvSpPr>
          <p:nvPr>
            <p:ph type="ftr" sz="quarter" idx="3"/>
          </p:nvPr>
        </p:nvSpPr>
        <p:spPr>
          <a:xfrm>
            <a:off x="1359158" y="6341944"/>
            <a:ext cx="978153" cy="246221"/>
          </a:xfrm>
          <a:prstGeom prst="rect">
            <a:avLst/>
          </a:prstGeom>
        </p:spPr>
        <p:txBody>
          <a:bodyPr vert="horz" wrap="none" lIns="91440" tIns="45720" rIns="91440" bIns="45720" rtlCol="0" anchor="ctr">
            <a:spAutoFit/>
          </a:bodyPr>
          <a:lstStyle>
            <a:lvl1pPr algn="ctr">
              <a:defRPr sz="1000">
                <a:solidFill>
                  <a:schemeClr val="bg1"/>
                </a:solidFill>
              </a:defRPr>
            </a:lvl1pPr>
          </a:lstStyle>
          <a:p>
            <a:pPr algn="l"/>
            <a:r>
              <a:rPr lang="en-US"/>
              <a:t>|  Confidential</a:t>
            </a:r>
          </a:p>
        </p:txBody>
      </p:sp>
      <p:pic>
        <p:nvPicPr>
          <p:cNvPr id="8" name="Picture 6">
            <a:extLst>
              <a:ext uri="{FF2B5EF4-FFF2-40B4-BE49-F238E27FC236}">
                <a16:creationId xmlns:a16="http://schemas.microsoft.com/office/drawing/2014/main" id="{358749A6-C09D-764C-AB8A-2430A19FA52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63957" y="6398684"/>
            <a:ext cx="1050120" cy="131264"/>
          </a:xfrm>
          <a:prstGeom prst="rect">
            <a:avLst/>
          </a:prstGeom>
        </p:spPr>
      </p:pic>
      <p:sp>
        <p:nvSpPr>
          <p:cNvPr id="11" name="Text Placeholder 9">
            <a:extLst>
              <a:ext uri="{FF2B5EF4-FFF2-40B4-BE49-F238E27FC236}">
                <a16:creationId xmlns:a16="http://schemas.microsoft.com/office/drawing/2014/main" id="{41E1E176-D8E7-A44D-8C35-9112806686F9}"/>
              </a:ext>
            </a:extLst>
          </p:cNvPr>
          <p:cNvSpPr>
            <a:spLocks noGrp="1"/>
          </p:cNvSpPr>
          <p:nvPr>
            <p:ph type="body" sz="quarter" idx="21" hasCustomPrompt="1"/>
          </p:nvPr>
        </p:nvSpPr>
        <p:spPr>
          <a:xfrm>
            <a:off x="6727986" y="2674045"/>
            <a:ext cx="4639705" cy="3544900"/>
          </a:xfrm>
          <a:prstGeom prst="rect">
            <a:avLst/>
          </a:prstGeom>
        </p:spPr>
        <p:txBody>
          <a:bodyPr anchor="t"/>
          <a:lstStyle>
            <a:lvl1pPr marL="0" indent="0">
              <a:buFontTx/>
              <a:buNone/>
              <a:defRPr sz="1600">
                <a:solidFill>
                  <a:schemeClr val="tx1"/>
                </a:solidFill>
              </a:defRPr>
            </a:lvl1pPr>
            <a:lvl2pPr marL="311143" indent="-230712">
              <a:tabLst/>
              <a:defRPr sz="1600">
                <a:solidFill>
                  <a:schemeClr val="tx1"/>
                </a:solidFill>
              </a:defRPr>
            </a:lvl2pPr>
            <a:lvl3pPr marL="539737" indent="-228594">
              <a:tabLst/>
              <a:defRPr sz="1600">
                <a:solidFill>
                  <a:schemeClr val="tx1"/>
                </a:solidFill>
              </a:defRPr>
            </a:lvl3pPr>
            <a:lvl4pPr marL="768331" indent="-228594">
              <a:tabLst/>
              <a:defRPr sz="1600">
                <a:solidFill>
                  <a:schemeClr val="tx1"/>
                </a:solidFill>
              </a:defRPr>
            </a:lvl4pPr>
            <a:lvl5pPr marL="996926" indent="-228594">
              <a:tabLst/>
              <a:defRPr sz="1600">
                <a:solidFill>
                  <a:schemeClr val="tx1"/>
                </a:solidFill>
              </a:defRPr>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FF2C9F34-997D-1B47-BD26-F078D28DBC24}"/>
              </a:ext>
            </a:extLst>
          </p:cNvPr>
          <p:cNvSpPr>
            <a:spLocks noGrp="1"/>
          </p:cNvSpPr>
          <p:nvPr>
            <p:ph type="title" hasCustomPrompt="1"/>
          </p:nvPr>
        </p:nvSpPr>
        <p:spPr>
          <a:xfrm>
            <a:off x="6727986" y="987412"/>
            <a:ext cx="4639705" cy="1506408"/>
          </a:xfrm>
          <a:prstGeom prst="rect">
            <a:avLst/>
          </a:prstGeom>
        </p:spPr>
        <p:txBody>
          <a:bodyPr anchor="b" anchorCtr="0"/>
          <a:lstStyle>
            <a:lvl1pPr algn="l">
              <a:defRPr sz="3200">
                <a:solidFill>
                  <a:schemeClr val="tx1"/>
                </a:solidFill>
              </a:defRPr>
            </a:lvl1pPr>
          </a:lstStyle>
          <a:p>
            <a:r>
              <a:rPr lang="en-US" dirty="0"/>
              <a:t>“Headline Placeholder </a:t>
            </a:r>
            <a:br>
              <a:rPr lang="en-US" dirty="0"/>
            </a:br>
            <a:r>
              <a:rPr lang="en-US" dirty="0"/>
              <a:t>  or Quote 24-36pt.”</a:t>
            </a:r>
          </a:p>
        </p:txBody>
      </p:sp>
    </p:spTree>
    <p:extLst>
      <p:ext uri="{BB962C8B-B14F-4D97-AF65-F5344CB8AC3E}">
        <p14:creationId xmlns:p14="http://schemas.microsoft.com/office/powerpoint/2010/main" val="8200193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ull-Image + Title Copy">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FAA812E3-93E5-9541-AE7E-F037F1BE9D43}"/>
              </a:ext>
            </a:extLst>
          </p:cNvPr>
          <p:cNvSpPr>
            <a:spLocks noGrp="1"/>
          </p:cNvSpPr>
          <p:nvPr>
            <p:ph type="pic" sz="quarter" idx="16" hasCustomPrompt="1"/>
          </p:nvPr>
        </p:nvSpPr>
        <p:spPr>
          <a:xfrm>
            <a:off x="2" y="0"/>
            <a:ext cx="12191999" cy="6858000"/>
          </a:xfrm>
          <a:prstGeom prst="rect">
            <a:avLst/>
          </a:prstGeom>
          <a:solidFill>
            <a:schemeClr val="tx1">
              <a:lumMod val="40000"/>
              <a:lumOff val="60000"/>
            </a:schemeClr>
          </a:solidFill>
        </p:spPr>
        <p:txBody>
          <a:bodyPr anchor="ctr" anchorCtr="0"/>
          <a:lstStyle>
            <a:lvl1pPr marL="0" indent="0" algn="ctr">
              <a:buFontTx/>
              <a:buNone/>
              <a:defRPr>
                <a:solidFill>
                  <a:srgbClr val="FF33CC"/>
                </a:solidFill>
              </a:defRPr>
            </a:lvl1pPr>
          </a:lstStyle>
          <a:p>
            <a:r>
              <a:rPr lang="en-US"/>
              <a:t>Click Icon to Insert </a:t>
            </a:r>
            <a:br>
              <a:rPr lang="en-US"/>
            </a:br>
            <a:r>
              <a:rPr lang="en-US"/>
              <a:t>Background Image.</a:t>
            </a:r>
            <a:br>
              <a:rPr lang="en-US"/>
            </a:br>
            <a:endParaRPr lang="en-US"/>
          </a:p>
          <a:p>
            <a:br>
              <a:rPr lang="en-US"/>
            </a:br>
            <a:r>
              <a:rPr lang="en-US"/>
              <a:t>Remember the Image Layer</a:t>
            </a:r>
            <a:br>
              <a:rPr lang="en-US"/>
            </a:br>
            <a:r>
              <a:rPr lang="en-US"/>
              <a:t>Gets Sent to the Back.</a:t>
            </a:r>
          </a:p>
        </p:txBody>
      </p:sp>
      <p:sp>
        <p:nvSpPr>
          <p:cNvPr id="13" name="Slide Number Placeholder 5">
            <a:extLst>
              <a:ext uri="{FF2B5EF4-FFF2-40B4-BE49-F238E27FC236}">
                <a16:creationId xmlns:a16="http://schemas.microsoft.com/office/drawing/2014/main" id="{2EBA4C8A-B934-F64A-B3A7-D48496AC715A}"/>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bg1"/>
                </a:solidFill>
              </a:defRPr>
            </a:lvl1pPr>
          </a:lstStyle>
          <a:p>
            <a:fld id="{77E42F99-047F-453F-A85C-58D0648A1D53}" type="slidenum">
              <a:rPr lang="en-US" smtClean="0"/>
              <a:pPr/>
              <a:t>‹#›</a:t>
            </a:fld>
            <a:endParaRPr lang="en-US"/>
          </a:p>
        </p:txBody>
      </p:sp>
      <p:pic>
        <p:nvPicPr>
          <p:cNvPr id="10" name="Picture 6" descr="General Motors Footer">
            <a:extLst>
              <a:ext uri="{FF2B5EF4-FFF2-40B4-BE49-F238E27FC236}">
                <a16:creationId xmlns:a16="http://schemas.microsoft.com/office/drawing/2014/main" id="{23FAF81E-16AC-2C47-B193-C1522F1985F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63957" y="6398684"/>
            <a:ext cx="1050120" cy="131264"/>
          </a:xfrm>
          <a:prstGeom prst="rect">
            <a:avLst/>
          </a:prstGeom>
        </p:spPr>
      </p:pic>
      <p:sp>
        <p:nvSpPr>
          <p:cNvPr id="11" name="Footer Placeholder 3">
            <a:extLst>
              <a:ext uri="{FF2B5EF4-FFF2-40B4-BE49-F238E27FC236}">
                <a16:creationId xmlns:a16="http://schemas.microsoft.com/office/drawing/2014/main" id="{59CFF3A7-7843-8B4C-8E22-D60D8E8E9949}"/>
              </a:ext>
            </a:extLst>
          </p:cNvPr>
          <p:cNvSpPr>
            <a:spLocks noGrp="1" noChangeAspect="1"/>
          </p:cNvSpPr>
          <p:nvPr>
            <p:ph type="ftr" sz="quarter" idx="3"/>
          </p:nvPr>
        </p:nvSpPr>
        <p:spPr>
          <a:xfrm>
            <a:off x="1359158" y="6341944"/>
            <a:ext cx="978153" cy="246221"/>
          </a:xfrm>
          <a:prstGeom prst="rect">
            <a:avLst/>
          </a:prstGeom>
        </p:spPr>
        <p:txBody>
          <a:bodyPr vert="horz" wrap="none" lIns="91440" tIns="45720" rIns="91440" bIns="45720" rtlCol="0" anchor="ctr">
            <a:spAutoFit/>
          </a:bodyPr>
          <a:lstStyle>
            <a:lvl1pPr algn="ctr">
              <a:defRPr sz="1000">
                <a:solidFill>
                  <a:schemeClr val="bg1"/>
                </a:solidFill>
              </a:defRPr>
            </a:lvl1pPr>
          </a:lstStyle>
          <a:p>
            <a:pPr algn="l"/>
            <a:r>
              <a:rPr lang="en-US"/>
              <a:t>|  Confidential</a:t>
            </a:r>
          </a:p>
        </p:txBody>
      </p:sp>
      <p:sp>
        <p:nvSpPr>
          <p:cNvPr id="16" name="Text Placeholder 9">
            <a:extLst>
              <a:ext uri="{FF2B5EF4-FFF2-40B4-BE49-F238E27FC236}">
                <a16:creationId xmlns:a16="http://schemas.microsoft.com/office/drawing/2014/main" id="{D7D7408D-93B6-E147-8EA7-0CE13CEDCDBE}"/>
              </a:ext>
            </a:extLst>
          </p:cNvPr>
          <p:cNvSpPr>
            <a:spLocks noGrp="1"/>
          </p:cNvSpPr>
          <p:nvPr>
            <p:ph type="body" sz="quarter" idx="21" hasCustomPrompt="1"/>
          </p:nvPr>
        </p:nvSpPr>
        <p:spPr>
          <a:xfrm>
            <a:off x="7326330" y="1148821"/>
            <a:ext cx="4446076" cy="4955097"/>
          </a:xfrm>
          <a:prstGeom prst="rect">
            <a:avLst/>
          </a:prstGeom>
        </p:spPr>
        <p:txBody>
          <a:bodyPr anchor="ctr"/>
          <a:lstStyle>
            <a:lvl1pPr marL="0" indent="0">
              <a:buFontTx/>
              <a:buNone/>
              <a:defRPr sz="1400">
                <a:solidFill>
                  <a:schemeClr val="bg1"/>
                </a:solidFill>
              </a:defRPr>
            </a:lvl1pPr>
            <a:lvl2pPr marL="311143" indent="-230712">
              <a:tabLst/>
              <a:defRPr sz="1400">
                <a:solidFill>
                  <a:schemeClr val="bg1"/>
                </a:solidFill>
              </a:defRPr>
            </a:lvl2pPr>
            <a:lvl3pPr marL="539737" indent="-228594">
              <a:tabLst/>
              <a:defRPr sz="1400">
                <a:solidFill>
                  <a:schemeClr val="bg1"/>
                </a:solidFill>
              </a:defRPr>
            </a:lvl3pPr>
            <a:lvl4pPr marL="768331" indent="-228594">
              <a:tabLst/>
              <a:defRPr sz="1400">
                <a:solidFill>
                  <a:schemeClr val="bg1"/>
                </a:solidFill>
              </a:defRPr>
            </a:lvl4pPr>
            <a:lvl5pPr marL="996926" indent="-228594">
              <a:tabLst/>
              <a:defRPr sz="1400">
                <a:solidFill>
                  <a:schemeClr val="bg1"/>
                </a:solidFill>
              </a:defRPr>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07111" y="1516523"/>
            <a:ext cx="4930301" cy="3725332"/>
          </a:xfrm>
          <a:prstGeom prst="rect">
            <a:avLst/>
          </a:prstGeom>
        </p:spPr>
        <p:txBody>
          <a:bodyPr anchor="ctr" anchorCtr="0"/>
          <a:lstStyle>
            <a:lvl1pPr marL="0" indent="0" algn="l">
              <a:tabLst/>
              <a:defRPr sz="4000">
                <a:solidFill>
                  <a:schemeClr val="bg1"/>
                </a:solidFill>
              </a:defRPr>
            </a:lvl1pPr>
          </a:lstStyle>
          <a:p>
            <a:r>
              <a:rPr lang="en-US" dirty="0"/>
              <a:t>“Placeholder for </a:t>
            </a:r>
            <a:br>
              <a:rPr lang="en-US" dirty="0"/>
            </a:br>
            <a:r>
              <a:rPr lang="en-US" dirty="0"/>
              <a:t>  a Logo, Quote or </a:t>
            </a:r>
            <a:br>
              <a:rPr lang="en-US" dirty="0"/>
            </a:br>
            <a:r>
              <a:rPr lang="en-US" dirty="0"/>
              <a:t>  Headline 24-36pt.”</a:t>
            </a:r>
          </a:p>
        </p:txBody>
      </p:sp>
      <p:pic>
        <p:nvPicPr>
          <p:cNvPr id="3" name="Picture 2" descr="A logo of a globe&#10;&#10;Description automatically generated">
            <a:extLst>
              <a:ext uri="{FF2B5EF4-FFF2-40B4-BE49-F238E27FC236}">
                <a16:creationId xmlns:a16="http://schemas.microsoft.com/office/drawing/2014/main" id="{E49ED0A2-6B65-987D-BD82-56CD8F4D8025}"/>
              </a:ext>
            </a:extLst>
          </p:cNvPr>
          <p:cNvPicPr>
            <a:picLocks noChangeAspect="1"/>
          </p:cNvPicPr>
          <p:nvPr userDrawn="1"/>
        </p:nvPicPr>
        <p:blipFill>
          <a:blip r:embed="rId4"/>
          <a:stretch>
            <a:fillRect/>
          </a:stretch>
        </p:blipFill>
        <p:spPr>
          <a:xfrm>
            <a:off x="11178577" y="324888"/>
            <a:ext cx="703772" cy="831537"/>
          </a:xfrm>
          <a:prstGeom prst="rect">
            <a:avLst/>
          </a:prstGeom>
        </p:spPr>
      </p:pic>
    </p:spTree>
    <p:extLst>
      <p:ext uri="{BB962C8B-B14F-4D97-AF65-F5344CB8AC3E}">
        <p14:creationId xmlns:p14="http://schemas.microsoft.com/office/powerpoint/2010/main" val="176093169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Image Grid Full-Bleed + Title Copy">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id="{24F1475B-CAF7-D34D-9464-A81B246BC246}"/>
              </a:ext>
            </a:extLst>
          </p:cNvPr>
          <p:cNvSpPr>
            <a:spLocks noGrp="1"/>
          </p:cNvSpPr>
          <p:nvPr>
            <p:ph type="pic" sz="quarter" idx="19" hasCustomPrompt="1"/>
          </p:nvPr>
        </p:nvSpPr>
        <p:spPr>
          <a:xfrm>
            <a:off x="8080720" y="3411031"/>
            <a:ext cx="4150529" cy="3519149"/>
          </a:xfrm>
          <a:prstGeom prst="rect">
            <a:avLst/>
          </a:prstGeom>
          <a:solidFill>
            <a:schemeClr val="tx1">
              <a:lumMod val="40000"/>
              <a:lumOff val="60000"/>
            </a:schemeClr>
          </a:solidFill>
        </p:spPr>
        <p:txBody>
          <a:bodyPr anchor="ctr" anchorCtr="0"/>
          <a:lstStyle>
            <a:lvl1pPr marL="0" indent="0" algn="ctr">
              <a:buFontTx/>
              <a:buNone/>
              <a:defRPr>
                <a:solidFill>
                  <a:srgbClr val="FF33CC"/>
                </a:solidFill>
              </a:defRPr>
            </a:lvl1pPr>
          </a:lstStyle>
          <a:p>
            <a:r>
              <a:rPr lang="en-US" dirty="0"/>
              <a:t>Click Icon to Insert Image.</a:t>
            </a:r>
            <a:br>
              <a:rPr lang="en-US" dirty="0"/>
            </a:br>
            <a:endParaRPr lang="en-US" dirty="0"/>
          </a:p>
          <a:p>
            <a:br>
              <a:rPr lang="en-US" dirty="0"/>
            </a:br>
            <a:r>
              <a:rPr lang="en-US" dirty="0"/>
              <a:t>Remember the Image Layer</a:t>
            </a:r>
            <a:br>
              <a:rPr lang="en-US" dirty="0"/>
            </a:br>
            <a:r>
              <a:rPr lang="en-US" dirty="0"/>
              <a:t>Gets Sent to the Back.</a:t>
            </a:r>
          </a:p>
        </p:txBody>
      </p:sp>
      <p:sp>
        <p:nvSpPr>
          <p:cNvPr id="9" name="Picture Placeholder 4">
            <a:extLst>
              <a:ext uri="{FF2B5EF4-FFF2-40B4-BE49-F238E27FC236}">
                <a16:creationId xmlns:a16="http://schemas.microsoft.com/office/drawing/2014/main" id="{9B4EDEFF-727B-2B49-B0BF-F11CB3DA98DA}"/>
              </a:ext>
            </a:extLst>
          </p:cNvPr>
          <p:cNvSpPr>
            <a:spLocks noGrp="1"/>
          </p:cNvSpPr>
          <p:nvPr>
            <p:ph type="pic" sz="quarter" idx="17" hasCustomPrompt="1"/>
          </p:nvPr>
        </p:nvSpPr>
        <p:spPr>
          <a:xfrm>
            <a:off x="4035777" y="3411027"/>
            <a:ext cx="4051159" cy="351916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dirty="0"/>
              <a:t>Click Icon to Insert Image.</a:t>
            </a:r>
            <a:br>
              <a:rPr lang="en-US" dirty="0"/>
            </a:br>
            <a:endParaRPr lang="en-US" dirty="0"/>
          </a:p>
          <a:p>
            <a:br>
              <a:rPr lang="en-US" dirty="0"/>
            </a:br>
            <a:r>
              <a:rPr lang="en-US" dirty="0"/>
              <a:t>Remember the Image Layer</a:t>
            </a:r>
            <a:br>
              <a:rPr lang="en-US" dirty="0"/>
            </a:br>
            <a:r>
              <a:rPr lang="en-US" dirty="0"/>
              <a:t>Gets Sent to the Back.</a:t>
            </a:r>
          </a:p>
        </p:txBody>
      </p:sp>
      <p:sp>
        <p:nvSpPr>
          <p:cNvPr id="10" name="Picture Placeholder 4">
            <a:extLst>
              <a:ext uri="{FF2B5EF4-FFF2-40B4-BE49-F238E27FC236}">
                <a16:creationId xmlns:a16="http://schemas.microsoft.com/office/drawing/2014/main" id="{91179D99-73A1-C04C-992C-309E7B2F84C2}"/>
              </a:ext>
            </a:extLst>
          </p:cNvPr>
          <p:cNvSpPr>
            <a:spLocks noGrp="1"/>
          </p:cNvSpPr>
          <p:nvPr>
            <p:ph type="pic" sz="quarter" idx="15" hasCustomPrompt="1"/>
          </p:nvPr>
        </p:nvSpPr>
        <p:spPr>
          <a:xfrm>
            <a:off x="-9166" y="3411026"/>
            <a:ext cx="4051159" cy="3519153"/>
          </a:xfrm>
          <a:prstGeom prst="rect">
            <a:avLst/>
          </a:prstGeom>
          <a:solidFill>
            <a:schemeClr val="tx1">
              <a:lumMod val="40000"/>
              <a:lumOff val="60000"/>
            </a:schemeClr>
          </a:solidFill>
        </p:spPr>
        <p:txBody>
          <a:bodyPr anchor="ctr" anchorCtr="0"/>
          <a:lstStyle>
            <a:lvl1pPr marL="0" indent="0" algn="ctr">
              <a:buFontTx/>
              <a:buNone/>
              <a:defRPr>
                <a:solidFill>
                  <a:srgbClr val="FF33CC"/>
                </a:solidFill>
              </a:defRPr>
            </a:lvl1pPr>
          </a:lstStyle>
          <a:p>
            <a:r>
              <a:rPr lang="en-US" dirty="0"/>
              <a:t>Click Icon to Insert Image.</a:t>
            </a:r>
            <a:br>
              <a:rPr lang="en-US" dirty="0"/>
            </a:br>
            <a:endParaRPr lang="en-US" dirty="0"/>
          </a:p>
          <a:p>
            <a:br>
              <a:rPr lang="en-US" dirty="0"/>
            </a:br>
            <a:r>
              <a:rPr lang="en-US" dirty="0"/>
              <a:t>Remember the Image Layer</a:t>
            </a:r>
            <a:br>
              <a:rPr lang="en-US" dirty="0"/>
            </a:br>
            <a:r>
              <a:rPr lang="en-US" dirty="0"/>
              <a:t>Gets Sent to the Back.</a:t>
            </a:r>
          </a:p>
        </p:txBody>
      </p:sp>
      <p:sp>
        <p:nvSpPr>
          <p:cNvPr id="18" name="Picture Placeholder 4">
            <a:extLst>
              <a:ext uri="{FF2B5EF4-FFF2-40B4-BE49-F238E27FC236}">
                <a16:creationId xmlns:a16="http://schemas.microsoft.com/office/drawing/2014/main" id="{45A77AAC-68EA-A843-ACDE-DD9F6561EEA5}"/>
              </a:ext>
            </a:extLst>
          </p:cNvPr>
          <p:cNvSpPr>
            <a:spLocks noGrp="1"/>
          </p:cNvSpPr>
          <p:nvPr>
            <p:ph type="pic" sz="quarter" idx="20" hasCustomPrompt="1"/>
          </p:nvPr>
        </p:nvSpPr>
        <p:spPr>
          <a:xfrm>
            <a:off x="8080720" y="-9165"/>
            <a:ext cx="4150529" cy="3428991"/>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dirty="0"/>
              <a:t>Click Icon to Insert Image.</a:t>
            </a:r>
            <a:br>
              <a:rPr lang="en-US" dirty="0"/>
            </a:br>
            <a:endParaRPr lang="en-US" dirty="0"/>
          </a:p>
          <a:p>
            <a:br>
              <a:rPr lang="en-US" dirty="0"/>
            </a:br>
            <a:r>
              <a:rPr lang="en-US" dirty="0"/>
              <a:t>Remember the Image Layer</a:t>
            </a:r>
            <a:br>
              <a:rPr lang="en-US" dirty="0"/>
            </a:br>
            <a:r>
              <a:rPr lang="en-US" dirty="0"/>
              <a:t>Gets Sent to the Back.</a:t>
            </a:r>
          </a:p>
        </p:txBody>
      </p:sp>
      <p:sp>
        <p:nvSpPr>
          <p:cNvPr id="11" name="Picture Placeholder 4">
            <a:extLst>
              <a:ext uri="{FF2B5EF4-FFF2-40B4-BE49-F238E27FC236}">
                <a16:creationId xmlns:a16="http://schemas.microsoft.com/office/drawing/2014/main" id="{52F9924C-AEC7-024E-B1E0-5129B49CD43C}"/>
              </a:ext>
            </a:extLst>
          </p:cNvPr>
          <p:cNvSpPr>
            <a:spLocks noGrp="1"/>
          </p:cNvSpPr>
          <p:nvPr>
            <p:ph type="pic" sz="quarter" idx="18" hasCustomPrompt="1"/>
          </p:nvPr>
        </p:nvSpPr>
        <p:spPr>
          <a:xfrm>
            <a:off x="4025549" y="-9166"/>
            <a:ext cx="4051159" cy="3429004"/>
          </a:xfrm>
          <a:prstGeom prst="rect">
            <a:avLst/>
          </a:prstGeom>
          <a:solidFill>
            <a:schemeClr val="tx1">
              <a:lumMod val="40000"/>
              <a:lumOff val="60000"/>
            </a:schemeClr>
          </a:solidFill>
        </p:spPr>
        <p:txBody>
          <a:bodyPr vert="horz" lIns="0" tIns="0" rIns="0" bIns="0" rtlCol="0" anchor="ctr" anchorCtr="0">
            <a:noAutofit/>
          </a:bodyPr>
          <a:lstStyle>
            <a:lvl1pPr marL="0" indent="0" algn="ctr">
              <a:buNone/>
              <a:defRPr lang="en-US" dirty="0">
                <a:solidFill>
                  <a:srgbClr val="FF33CC"/>
                </a:solidFill>
              </a:defRPr>
            </a:lvl1pPr>
          </a:lstStyle>
          <a:p>
            <a:r>
              <a:rPr lang="en-US" dirty="0"/>
              <a:t>Click Icon to Insert Image.</a:t>
            </a:r>
            <a:br>
              <a:rPr lang="en-US" dirty="0"/>
            </a:br>
            <a:endParaRPr lang="en-US" dirty="0"/>
          </a:p>
          <a:p>
            <a:br>
              <a:rPr lang="en-US" dirty="0"/>
            </a:br>
            <a:r>
              <a:rPr lang="en-US" dirty="0"/>
              <a:t>Remember the Image Layer</a:t>
            </a:r>
            <a:br>
              <a:rPr lang="en-US" dirty="0"/>
            </a:br>
            <a:r>
              <a:rPr lang="en-US" dirty="0"/>
              <a:t>Gets Sent to the Back.</a:t>
            </a:r>
          </a:p>
        </p:txBody>
      </p:sp>
      <p:sp>
        <p:nvSpPr>
          <p:cNvPr id="8" name="Picture Placeholder 4">
            <a:extLst>
              <a:ext uri="{FF2B5EF4-FFF2-40B4-BE49-F238E27FC236}">
                <a16:creationId xmlns:a16="http://schemas.microsoft.com/office/drawing/2014/main" id="{FAA812E3-93E5-9541-AE7E-F037F1BE9D43}"/>
              </a:ext>
            </a:extLst>
          </p:cNvPr>
          <p:cNvSpPr>
            <a:spLocks noGrp="1"/>
          </p:cNvSpPr>
          <p:nvPr>
            <p:ph type="pic" sz="quarter" idx="16" hasCustomPrompt="1"/>
          </p:nvPr>
        </p:nvSpPr>
        <p:spPr>
          <a:xfrm>
            <a:off x="-9166" y="-9170"/>
            <a:ext cx="4051159" cy="3428995"/>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 Insert Image.</a:t>
            </a:r>
            <a:br>
              <a:rPr lang="en-US"/>
            </a:br>
            <a:endParaRPr lang="en-US"/>
          </a:p>
          <a:p>
            <a:br>
              <a:rPr lang="en-US"/>
            </a:br>
            <a:r>
              <a:rPr lang="en-US"/>
              <a:t>Remember the Image Layer</a:t>
            </a:r>
            <a:br>
              <a:rPr lang="en-US"/>
            </a:br>
            <a:r>
              <a:rPr lang="en-US"/>
              <a:t>Gets Sent to the Back.</a:t>
            </a:r>
          </a:p>
        </p:txBody>
      </p:sp>
      <p:sp>
        <p:nvSpPr>
          <p:cNvPr id="20" name="Slide Number Placeholder 5">
            <a:extLst>
              <a:ext uri="{FF2B5EF4-FFF2-40B4-BE49-F238E27FC236}">
                <a16:creationId xmlns:a16="http://schemas.microsoft.com/office/drawing/2014/main" id="{D7112045-0161-4242-83BC-F039A99ED894}"/>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bg1"/>
                </a:solidFill>
              </a:defRPr>
            </a:lvl1pPr>
          </a:lstStyle>
          <a:p>
            <a:fld id="{77E42F99-047F-453F-A85C-58D0648A1D53}" type="slidenum">
              <a:rPr lang="en-US" smtClean="0"/>
              <a:pPr/>
              <a:t>‹#›</a:t>
            </a:fld>
            <a:endParaRPr lang="en-US"/>
          </a:p>
        </p:txBody>
      </p:sp>
      <p:pic>
        <p:nvPicPr>
          <p:cNvPr id="16" name="Picture 6" descr="General Motors Footer">
            <a:extLst>
              <a:ext uri="{FF2B5EF4-FFF2-40B4-BE49-F238E27FC236}">
                <a16:creationId xmlns:a16="http://schemas.microsoft.com/office/drawing/2014/main" id="{656B376F-DDEB-9540-AC03-8BEBCB96424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63957" y="6398684"/>
            <a:ext cx="1050120" cy="131264"/>
          </a:xfrm>
          <a:prstGeom prst="rect">
            <a:avLst/>
          </a:prstGeom>
        </p:spPr>
      </p:pic>
      <p:sp>
        <p:nvSpPr>
          <p:cNvPr id="14" name="Footer Placeholder 3">
            <a:extLst>
              <a:ext uri="{FF2B5EF4-FFF2-40B4-BE49-F238E27FC236}">
                <a16:creationId xmlns:a16="http://schemas.microsoft.com/office/drawing/2014/main" id="{4BAE9BD3-D15F-264F-9455-AB42F0A5A03A}"/>
              </a:ext>
            </a:extLst>
          </p:cNvPr>
          <p:cNvSpPr>
            <a:spLocks noGrp="1" noChangeAspect="1"/>
          </p:cNvSpPr>
          <p:nvPr>
            <p:ph type="ftr" sz="quarter" idx="3"/>
          </p:nvPr>
        </p:nvSpPr>
        <p:spPr>
          <a:xfrm>
            <a:off x="1359158" y="6341944"/>
            <a:ext cx="978153" cy="246221"/>
          </a:xfrm>
          <a:prstGeom prst="rect">
            <a:avLst/>
          </a:prstGeom>
        </p:spPr>
        <p:txBody>
          <a:bodyPr vert="horz" wrap="none" lIns="91440" tIns="45720" rIns="91440" bIns="45720" rtlCol="0" anchor="ctr">
            <a:spAutoFit/>
          </a:bodyPr>
          <a:lstStyle>
            <a:lvl1pPr algn="ctr">
              <a:defRPr sz="1000">
                <a:solidFill>
                  <a:schemeClr val="bg1"/>
                </a:solidFill>
              </a:defRPr>
            </a:lvl1pPr>
          </a:lstStyle>
          <a:p>
            <a:pPr algn="l"/>
            <a:r>
              <a:rPr lang="en-US" dirty="0"/>
              <a:t>|  Confidential</a:t>
            </a:r>
          </a:p>
        </p:txBody>
      </p:sp>
      <p:sp>
        <p:nvSpPr>
          <p:cNvPr id="13" name="Title 1">
            <a:extLst>
              <a:ext uri="{FF2B5EF4-FFF2-40B4-BE49-F238E27FC236}">
                <a16:creationId xmlns:a16="http://schemas.microsoft.com/office/drawing/2014/main" id="{97519686-36A8-DE42-8297-1146F86C7104}"/>
              </a:ext>
            </a:extLst>
          </p:cNvPr>
          <p:cNvSpPr>
            <a:spLocks noGrp="1"/>
          </p:cNvSpPr>
          <p:nvPr>
            <p:ph type="title" hasCustomPrompt="1"/>
          </p:nvPr>
        </p:nvSpPr>
        <p:spPr>
          <a:xfrm>
            <a:off x="1414078" y="1548349"/>
            <a:ext cx="4930301" cy="3725332"/>
          </a:xfrm>
          <a:prstGeom prst="rect">
            <a:avLst/>
          </a:prstGeom>
        </p:spPr>
        <p:txBody>
          <a:bodyPr anchor="ctr" anchorCtr="0"/>
          <a:lstStyle>
            <a:lvl1pPr marL="0" indent="0" algn="l">
              <a:tabLst/>
              <a:defRPr sz="4000">
                <a:solidFill>
                  <a:schemeClr val="bg1"/>
                </a:solidFill>
              </a:defRPr>
            </a:lvl1pPr>
          </a:lstStyle>
          <a:p>
            <a:r>
              <a:rPr lang="en-US" dirty="0"/>
              <a:t>“Placeholder for </a:t>
            </a:r>
            <a:br>
              <a:rPr lang="en-US" dirty="0"/>
            </a:br>
            <a:r>
              <a:rPr lang="en-US" dirty="0"/>
              <a:t>  a Logo, Quote or </a:t>
            </a:r>
            <a:br>
              <a:rPr lang="en-US" dirty="0"/>
            </a:br>
            <a:r>
              <a:rPr lang="en-US" dirty="0"/>
              <a:t>  Headline 24-36pt.”</a:t>
            </a:r>
          </a:p>
        </p:txBody>
      </p:sp>
      <p:pic>
        <p:nvPicPr>
          <p:cNvPr id="2" name="Picture 1" descr="A logo of a globe&#10;&#10;Description automatically generated">
            <a:extLst>
              <a:ext uri="{FF2B5EF4-FFF2-40B4-BE49-F238E27FC236}">
                <a16:creationId xmlns:a16="http://schemas.microsoft.com/office/drawing/2014/main" id="{796325A4-5F06-180F-5FF9-64CC06D95F1A}"/>
              </a:ext>
            </a:extLst>
          </p:cNvPr>
          <p:cNvPicPr>
            <a:picLocks noChangeAspect="1"/>
          </p:cNvPicPr>
          <p:nvPr userDrawn="1"/>
        </p:nvPicPr>
        <p:blipFill>
          <a:blip r:embed="rId4"/>
          <a:stretch>
            <a:fillRect/>
          </a:stretch>
        </p:blipFill>
        <p:spPr>
          <a:xfrm>
            <a:off x="11178577" y="324888"/>
            <a:ext cx="703772" cy="831537"/>
          </a:xfrm>
          <a:prstGeom prst="rect">
            <a:avLst/>
          </a:prstGeom>
        </p:spPr>
      </p:pic>
    </p:spTree>
    <p:extLst>
      <p:ext uri="{BB962C8B-B14F-4D97-AF65-F5344CB8AC3E}">
        <p14:creationId xmlns:p14="http://schemas.microsoft.com/office/powerpoint/2010/main" val="33188116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Image Grid (no titles)">
    <p:spTree>
      <p:nvGrpSpPr>
        <p:cNvPr id="1" name=""/>
        <p:cNvGrpSpPr/>
        <p:nvPr/>
      </p:nvGrpSpPr>
      <p:grpSpPr>
        <a:xfrm>
          <a:off x="0" y="0"/>
          <a:ext cx="0" cy="0"/>
          <a:chOff x="0" y="0"/>
          <a:chExt cx="0" cy="0"/>
        </a:xfrm>
      </p:grpSpPr>
      <p:sp>
        <p:nvSpPr>
          <p:cNvPr id="20" name="Slide Number Placeholder 5">
            <a:extLst>
              <a:ext uri="{FF2B5EF4-FFF2-40B4-BE49-F238E27FC236}">
                <a16:creationId xmlns:a16="http://schemas.microsoft.com/office/drawing/2014/main" id="{D7112045-0161-4242-83BC-F039A99ED894}"/>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12" name="Footer Placeholder 3">
            <a:extLst>
              <a:ext uri="{FF2B5EF4-FFF2-40B4-BE49-F238E27FC236}">
                <a16:creationId xmlns:a16="http://schemas.microsoft.com/office/drawing/2014/main" id="{8EE26689-A105-334B-80C7-61219BB81F2F}"/>
              </a:ext>
            </a:extLst>
          </p:cNvPr>
          <p:cNvSpPr>
            <a:spLocks noGrp="1" noChangeAspect="1"/>
          </p:cNvSpPr>
          <p:nvPr>
            <p:ph type="ftr" sz="quarter" idx="3"/>
          </p:nvPr>
        </p:nvSpPr>
        <p:spPr>
          <a:xfrm>
            <a:off x="1359158" y="6341944"/>
            <a:ext cx="978153" cy="246221"/>
          </a:xfrm>
          <a:prstGeom prst="rect">
            <a:avLst/>
          </a:prstGeom>
        </p:spPr>
        <p:txBody>
          <a:bodyPr vert="horz" wrap="none" lIns="91440" tIns="45720" rIns="91440" bIns="45720" rtlCol="0" anchor="ctr">
            <a:spAutoFit/>
          </a:bodyPr>
          <a:lstStyle>
            <a:lvl1pPr algn="ctr">
              <a:defRPr sz="1000">
                <a:solidFill>
                  <a:schemeClr val="tx1"/>
                </a:solidFill>
              </a:defRPr>
            </a:lvl1pPr>
          </a:lstStyle>
          <a:p>
            <a:pPr algn="l"/>
            <a:r>
              <a:rPr lang="en-US"/>
              <a:t>|  Confidential</a:t>
            </a:r>
          </a:p>
        </p:txBody>
      </p:sp>
      <p:sp>
        <p:nvSpPr>
          <p:cNvPr id="22" name="Picture Placeholder 4">
            <a:extLst>
              <a:ext uri="{FF2B5EF4-FFF2-40B4-BE49-F238E27FC236}">
                <a16:creationId xmlns:a16="http://schemas.microsoft.com/office/drawing/2014/main" id="{CB3DBD36-2FD0-0143-8391-45CDF5EE415B}"/>
              </a:ext>
            </a:extLst>
          </p:cNvPr>
          <p:cNvSpPr>
            <a:spLocks noGrp="1"/>
          </p:cNvSpPr>
          <p:nvPr>
            <p:ph type="pic" sz="quarter" idx="19" hasCustomPrompt="1"/>
          </p:nvPr>
        </p:nvSpPr>
        <p:spPr>
          <a:xfrm>
            <a:off x="8069607" y="3970413"/>
            <a:ext cx="3435864" cy="2047072"/>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dirty="0"/>
              <a:t>Click icon to</a:t>
            </a:r>
            <a:br>
              <a:rPr lang="en-US" dirty="0"/>
            </a:br>
            <a:endParaRPr lang="en-US" dirty="0"/>
          </a:p>
          <a:p>
            <a:r>
              <a:rPr lang="en-US" dirty="0"/>
              <a:t>insert image.</a:t>
            </a:r>
          </a:p>
        </p:txBody>
      </p:sp>
      <p:sp>
        <p:nvSpPr>
          <p:cNvPr id="24" name="Picture Placeholder 4">
            <a:extLst>
              <a:ext uri="{FF2B5EF4-FFF2-40B4-BE49-F238E27FC236}">
                <a16:creationId xmlns:a16="http://schemas.microsoft.com/office/drawing/2014/main" id="{048703DE-6A48-544A-AA77-741FF271FF9F}"/>
              </a:ext>
            </a:extLst>
          </p:cNvPr>
          <p:cNvSpPr>
            <a:spLocks noGrp="1"/>
          </p:cNvSpPr>
          <p:nvPr>
            <p:ph type="pic" sz="quarter" idx="21" hasCustomPrompt="1"/>
          </p:nvPr>
        </p:nvSpPr>
        <p:spPr>
          <a:xfrm>
            <a:off x="4378068" y="3970413"/>
            <a:ext cx="3435864" cy="2047072"/>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dirty="0"/>
              <a:t>Click icon to</a:t>
            </a:r>
            <a:br>
              <a:rPr lang="en-US" dirty="0"/>
            </a:br>
            <a:endParaRPr lang="en-US" dirty="0"/>
          </a:p>
          <a:p>
            <a:r>
              <a:rPr lang="en-US" dirty="0"/>
              <a:t>insert image.</a:t>
            </a:r>
          </a:p>
        </p:txBody>
      </p:sp>
      <p:sp>
        <p:nvSpPr>
          <p:cNvPr id="16" name="Picture Placeholder 4">
            <a:extLst>
              <a:ext uri="{FF2B5EF4-FFF2-40B4-BE49-F238E27FC236}">
                <a16:creationId xmlns:a16="http://schemas.microsoft.com/office/drawing/2014/main" id="{51BECA8E-0765-6A40-8417-BE3305D60B50}"/>
              </a:ext>
            </a:extLst>
          </p:cNvPr>
          <p:cNvSpPr>
            <a:spLocks noGrp="1"/>
          </p:cNvSpPr>
          <p:nvPr>
            <p:ph type="pic" sz="quarter" idx="17" hasCustomPrompt="1"/>
          </p:nvPr>
        </p:nvSpPr>
        <p:spPr>
          <a:xfrm>
            <a:off x="686529" y="3970413"/>
            <a:ext cx="3435864" cy="2047072"/>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dirty="0"/>
              <a:t>Click icon to</a:t>
            </a:r>
            <a:br>
              <a:rPr lang="en-US" dirty="0"/>
            </a:br>
            <a:endParaRPr lang="en-US" dirty="0"/>
          </a:p>
          <a:p>
            <a:r>
              <a:rPr lang="en-US" dirty="0"/>
              <a:t>insert image.</a:t>
            </a:r>
          </a:p>
        </p:txBody>
      </p:sp>
      <p:sp>
        <p:nvSpPr>
          <p:cNvPr id="21" name="Picture Placeholder 4">
            <a:extLst>
              <a:ext uri="{FF2B5EF4-FFF2-40B4-BE49-F238E27FC236}">
                <a16:creationId xmlns:a16="http://schemas.microsoft.com/office/drawing/2014/main" id="{C718E477-4146-8242-9F98-19ECD098F379}"/>
              </a:ext>
            </a:extLst>
          </p:cNvPr>
          <p:cNvSpPr>
            <a:spLocks noGrp="1"/>
          </p:cNvSpPr>
          <p:nvPr>
            <p:ph type="pic" sz="quarter" idx="18" hasCustomPrompt="1"/>
          </p:nvPr>
        </p:nvSpPr>
        <p:spPr>
          <a:xfrm>
            <a:off x="8069607" y="1595044"/>
            <a:ext cx="3435864" cy="2047072"/>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dirty="0"/>
              <a:t>Click icon to</a:t>
            </a:r>
            <a:br>
              <a:rPr lang="en-US" dirty="0"/>
            </a:br>
            <a:endParaRPr lang="en-US" dirty="0"/>
          </a:p>
          <a:p>
            <a:r>
              <a:rPr lang="en-US" dirty="0"/>
              <a:t>insert image.</a:t>
            </a:r>
          </a:p>
        </p:txBody>
      </p:sp>
      <p:sp>
        <p:nvSpPr>
          <p:cNvPr id="23" name="Picture Placeholder 4">
            <a:extLst>
              <a:ext uri="{FF2B5EF4-FFF2-40B4-BE49-F238E27FC236}">
                <a16:creationId xmlns:a16="http://schemas.microsoft.com/office/drawing/2014/main" id="{491CE318-E7DE-164F-AA17-9C27B33983AA}"/>
              </a:ext>
            </a:extLst>
          </p:cNvPr>
          <p:cNvSpPr>
            <a:spLocks noGrp="1"/>
          </p:cNvSpPr>
          <p:nvPr>
            <p:ph type="pic" sz="quarter" idx="20" hasCustomPrompt="1"/>
          </p:nvPr>
        </p:nvSpPr>
        <p:spPr>
          <a:xfrm>
            <a:off x="4378068" y="1595044"/>
            <a:ext cx="3435864" cy="2047072"/>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dirty="0"/>
              <a:t>Click icon to</a:t>
            </a:r>
            <a:br>
              <a:rPr lang="en-US" dirty="0"/>
            </a:br>
            <a:endParaRPr lang="en-US" dirty="0"/>
          </a:p>
          <a:p>
            <a:r>
              <a:rPr lang="en-US" dirty="0"/>
              <a:t>insert image.</a:t>
            </a:r>
          </a:p>
        </p:txBody>
      </p:sp>
      <p:sp>
        <p:nvSpPr>
          <p:cNvPr id="8" name="Picture Placeholder 4">
            <a:extLst>
              <a:ext uri="{FF2B5EF4-FFF2-40B4-BE49-F238E27FC236}">
                <a16:creationId xmlns:a16="http://schemas.microsoft.com/office/drawing/2014/main" id="{FAA812E3-93E5-9541-AE7E-F037F1BE9D43}"/>
              </a:ext>
            </a:extLst>
          </p:cNvPr>
          <p:cNvSpPr>
            <a:spLocks noGrp="1"/>
          </p:cNvSpPr>
          <p:nvPr>
            <p:ph type="pic" sz="quarter" idx="16" hasCustomPrompt="1"/>
          </p:nvPr>
        </p:nvSpPr>
        <p:spPr>
          <a:xfrm>
            <a:off x="686529" y="1595044"/>
            <a:ext cx="3435864" cy="2047072"/>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29" name="Title Placeholder 1">
            <a:extLst>
              <a:ext uri="{FF2B5EF4-FFF2-40B4-BE49-F238E27FC236}">
                <a16:creationId xmlns:a16="http://schemas.microsoft.com/office/drawing/2014/main" id="{ACB444FC-8775-1648-9C7A-112A7B02DA20}"/>
              </a:ext>
            </a:extLst>
          </p:cNvPr>
          <p:cNvSpPr>
            <a:spLocks noGrp="1"/>
          </p:cNvSpPr>
          <p:nvPr>
            <p:ph type="title" hasCustomPrompt="1"/>
          </p:nvPr>
        </p:nvSpPr>
        <p:spPr>
          <a:xfrm>
            <a:off x="659029" y="35861"/>
            <a:ext cx="7784096"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4085869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Image Grid + Titles">
    <p:spTree>
      <p:nvGrpSpPr>
        <p:cNvPr id="1" name=""/>
        <p:cNvGrpSpPr/>
        <p:nvPr/>
      </p:nvGrpSpPr>
      <p:grpSpPr>
        <a:xfrm>
          <a:off x="0" y="0"/>
          <a:ext cx="0" cy="0"/>
          <a:chOff x="0" y="0"/>
          <a:chExt cx="0" cy="0"/>
        </a:xfrm>
      </p:grpSpPr>
      <p:sp>
        <p:nvSpPr>
          <p:cNvPr id="20" name="Slide Number Placeholder 5">
            <a:extLst>
              <a:ext uri="{FF2B5EF4-FFF2-40B4-BE49-F238E27FC236}">
                <a16:creationId xmlns:a16="http://schemas.microsoft.com/office/drawing/2014/main" id="{D7112045-0161-4242-83BC-F039A99ED894}"/>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12" name="Footer Placeholder 3">
            <a:extLst>
              <a:ext uri="{FF2B5EF4-FFF2-40B4-BE49-F238E27FC236}">
                <a16:creationId xmlns:a16="http://schemas.microsoft.com/office/drawing/2014/main" id="{8EE26689-A105-334B-80C7-61219BB81F2F}"/>
              </a:ext>
            </a:extLst>
          </p:cNvPr>
          <p:cNvSpPr>
            <a:spLocks noGrp="1" noChangeAspect="1"/>
          </p:cNvSpPr>
          <p:nvPr>
            <p:ph type="ftr" sz="quarter" idx="3"/>
          </p:nvPr>
        </p:nvSpPr>
        <p:spPr>
          <a:xfrm>
            <a:off x="1359158" y="6341944"/>
            <a:ext cx="978153" cy="246221"/>
          </a:xfrm>
          <a:prstGeom prst="rect">
            <a:avLst/>
          </a:prstGeom>
        </p:spPr>
        <p:txBody>
          <a:bodyPr vert="horz" wrap="none" lIns="91440" tIns="45720" rIns="91440" bIns="45720" rtlCol="0" anchor="ctr">
            <a:spAutoFit/>
          </a:bodyPr>
          <a:lstStyle>
            <a:lvl1pPr algn="ctr">
              <a:defRPr sz="1000">
                <a:solidFill>
                  <a:schemeClr val="tx1"/>
                </a:solidFill>
              </a:defRPr>
            </a:lvl1pPr>
          </a:lstStyle>
          <a:p>
            <a:pPr algn="l"/>
            <a:r>
              <a:rPr lang="en-US" dirty="0"/>
              <a:t>|  Confidential</a:t>
            </a:r>
          </a:p>
        </p:txBody>
      </p:sp>
      <p:sp>
        <p:nvSpPr>
          <p:cNvPr id="22" name="Picture Placeholder 4">
            <a:extLst>
              <a:ext uri="{FF2B5EF4-FFF2-40B4-BE49-F238E27FC236}">
                <a16:creationId xmlns:a16="http://schemas.microsoft.com/office/drawing/2014/main" id="{CB3DBD36-2FD0-0143-8391-45CDF5EE415B}"/>
              </a:ext>
            </a:extLst>
          </p:cNvPr>
          <p:cNvSpPr>
            <a:spLocks noGrp="1"/>
          </p:cNvSpPr>
          <p:nvPr>
            <p:ph type="pic" sz="quarter" idx="19" hasCustomPrompt="1"/>
          </p:nvPr>
        </p:nvSpPr>
        <p:spPr>
          <a:xfrm>
            <a:off x="8089596" y="3967351"/>
            <a:ext cx="3131128" cy="1786528"/>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15" name="Text Placeholder 6">
            <a:extLst>
              <a:ext uri="{FF2B5EF4-FFF2-40B4-BE49-F238E27FC236}">
                <a16:creationId xmlns:a16="http://schemas.microsoft.com/office/drawing/2014/main" id="{2D7CC2A0-FFD6-C04D-B1A6-5C73F264C43F}"/>
              </a:ext>
            </a:extLst>
          </p:cNvPr>
          <p:cNvSpPr>
            <a:spLocks noGrp="1"/>
          </p:cNvSpPr>
          <p:nvPr>
            <p:ph type="body" sz="quarter" idx="23" hasCustomPrompt="1"/>
          </p:nvPr>
        </p:nvSpPr>
        <p:spPr>
          <a:xfrm>
            <a:off x="8089596" y="5824387"/>
            <a:ext cx="3131128" cy="269357"/>
          </a:xfrm>
          <a:prstGeom prst="rect">
            <a:avLst/>
          </a:prstGeom>
        </p:spPr>
        <p:txBody>
          <a:bodyPr anchor="t" anchorCtr="0"/>
          <a:lstStyle>
            <a:lvl1pPr marL="0" indent="0" algn="ctr">
              <a:buNone/>
              <a:defRPr sz="1400" spc="400">
                <a:solidFill>
                  <a:schemeClr val="tx2"/>
                </a:solidFill>
                <a:latin typeface="+mj-lt"/>
              </a:defRPr>
            </a:lvl1pPr>
          </a:lstStyle>
          <a:p>
            <a:pPr lvl="0"/>
            <a:r>
              <a:rPr lang="en-US" dirty="0"/>
              <a:t>Edit Image Label</a:t>
            </a:r>
          </a:p>
        </p:txBody>
      </p:sp>
      <p:sp>
        <p:nvSpPr>
          <p:cNvPr id="24" name="Picture Placeholder 4">
            <a:extLst>
              <a:ext uri="{FF2B5EF4-FFF2-40B4-BE49-F238E27FC236}">
                <a16:creationId xmlns:a16="http://schemas.microsoft.com/office/drawing/2014/main" id="{048703DE-6A48-544A-AA77-741FF271FF9F}"/>
              </a:ext>
            </a:extLst>
          </p:cNvPr>
          <p:cNvSpPr>
            <a:spLocks noGrp="1"/>
          </p:cNvSpPr>
          <p:nvPr>
            <p:ph type="pic" sz="quarter" idx="21" hasCustomPrompt="1"/>
          </p:nvPr>
        </p:nvSpPr>
        <p:spPr>
          <a:xfrm>
            <a:off x="4537964" y="3967351"/>
            <a:ext cx="3131128" cy="1786528"/>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18" name="Text Placeholder 6">
            <a:extLst>
              <a:ext uri="{FF2B5EF4-FFF2-40B4-BE49-F238E27FC236}">
                <a16:creationId xmlns:a16="http://schemas.microsoft.com/office/drawing/2014/main" id="{58678CC5-2B6E-3945-8F04-E4671ACBAA4D}"/>
              </a:ext>
            </a:extLst>
          </p:cNvPr>
          <p:cNvSpPr>
            <a:spLocks noGrp="1"/>
          </p:cNvSpPr>
          <p:nvPr>
            <p:ph type="body" sz="quarter" idx="25" hasCustomPrompt="1"/>
          </p:nvPr>
        </p:nvSpPr>
        <p:spPr>
          <a:xfrm>
            <a:off x="4537964" y="5824387"/>
            <a:ext cx="3131128" cy="269357"/>
          </a:xfrm>
          <a:prstGeom prst="rect">
            <a:avLst/>
          </a:prstGeom>
        </p:spPr>
        <p:txBody>
          <a:bodyPr anchor="t" anchorCtr="0"/>
          <a:lstStyle>
            <a:lvl1pPr marL="0" indent="0" algn="ctr">
              <a:buNone/>
              <a:defRPr sz="1400" spc="400">
                <a:solidFill>
                  <a:schemeClr val="tx2"/>
                </a:solidFill>
                <a:latin typeface="+mj-lt"/>
              </a:defRPr>
            </a:lvl1pPr>
          </a:lstStyle>
          <a:p>
            <a:pPr lvl="0"/>
            <a:r>
              <a:rPr lang="en-US" dirty="0"/>
              <a:t>Edit Image Label</a:t>
            </a:r>
          </a:p>
        </p:txBody>
      </p:sp>
      <p:sp>
        <p:nvSpPr>
          <p:cNvPr id="16" name="Picture Placeholder 4">
            <a:extLst>
              <a:ext uri="{FF2B5EF4-FFF2-40B4-BE49-F238E27FC236}">
                <a16:creationId xmlns:a16="http://schemas.microsoft.com/office/drawing/2014/main" id="{51BECA8E-0765-6A40-8417-BE3305D60B50}"/>
              </a:ext>
            </a:extLst>
          </p:cNvPr>
          <p:cNvSpPr>
            <a:spLocks noGrp="1"/>
          </p:cNvSpPr>
          <p:nvPr>
            <p:ph type="pic" sz="quarter" idx="17" hasCustomPrompt="1"/>
          </p:nvPr>
        </p:nvSpPr>
        <p:spPr>
          <a:xfrm>
            <a:off x="986332" y="3967351"/>
            <a:ext cx="3131128" cy="1786528"/>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25" name="Text Placeholder 6">
            <a:extLst>
              <a:ext uri="{FF2B5EF4-FFF2-40B4-BE49-F238E27FC236}">
                <a16:creationId xmlns:a16="http://schemas.microsoft.com/office/drawing/2014/main" id="{31A83D85-7127-F944-9051-414151C657F9}"/>
              </a:ext>
            </a:extLst>
          </p:cNvPr>
          <p:cNvSpPr>
            <a:spLocks noGrp="1"/>
          </p:cNvSpPr>
          <p:nvPr>
            <p:ph type="body" sz="quarter" idx="27" hasCustomPrompt="1"/>
          </p:nvPr>
        </p:nvSpPr>
        <p:spPr>
          <a:xfrm>
            <a:off x="986332" y="5824387"/>
            <a:ext cx="3131128" cy="269357"/>
          </a:xfrm>
          <a:prstGeom prst="rect">
            <a:avLst/>
          </a:prstGeom>
        </p:spPr>
        <p:txBody>
          <a:bodyPr anchor="t" anchorCtr="0"/>
          <a:lstStyle>
            <a:lvl1pPr marL="0" indent="0" algn="ctr">
              <a:buNone/>
              <a:defRPr sz="1400" spc="400">
                <a:solidFill>
                  <a:schemeClr val="tx2"/>
                </a:solidFill>
                <a:latin typeface="+mj-lt"/>
              </a:defRPr>
            </a:lvl1pPr>
          </a:lstStyle>
          <a:p>
            <a:pPr lvl="0"/>
            <a:r>
              <a:rPr lang="en-US" dirty="0"/>
              <a:t>Edit Image Label</a:t>
            </a:r>
          </a:p>
        </p:txBody>
      </p:sp>
      <p:sp>
        <p:nvSpPr>
          <p:cNvPr id="21" name="Picture Placeholder 4">
            <a:extLst>
              <a:ext uri="{FF2B5EF4-FFF2-40B4-BE49-F238E27FC236}">
                <a16:creationId xmlns:a16="http://schemas.microsoft.com/office/drawing/2014/main" id="{C718E477-4146-8242-9F98-19ECD098F379}"/>
              </a:ext>
            </a:extLst>
          </p:cNvPr>
          <p:cNvSpPr>
            <a:spLocks noGrp="1"/>
          </p:cNvSpPr>
          <p:nvPr>
            <p:ph type="pic" sz="quarter" idx="18" hasCustomPrompt="1"/>
          </p:nvPr>
        </p:nvSpPr>
        <p:spPr>
          <a:xfrm>
            <a:off x="8089596" y="1519004"/>
            <a:ext cx="3131128" cy="1786528"/>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13" name="Text Placeholder 6">
            <a:extLst>
              <a:ext uri="{FF2B5EF4-FFF2-40B4-BE49-F238E27FC236}">
                <a16:creationId xmlns:a16="http://schemas.microsoft.com/office/drawing/2014/main" id="{47C8BD17-993F-B047-8E18-AB71FE37884A}"/>
              </a:ext>
            </a:extLst>
          </p:cNvPr>
          <p:cNvSpPr>
            <a:spLocks noGrp="1"/>
          </p:cNvSpPr>
          <p:nvPr>
            <p:ph type="body" sz="quarter" idx="13" hasCustomPrompt="1"/>
          </p:nvPr>
        </p:nvSpPr>
        <p:spPr>
          <a:xfrm>
            <a:off x="8089596" y="3376040"/>
            <a:ext cx="3131128" cy="269357"/>
          </a:xfrm>
          <a:prstGeom prst="rect">
            <a:avLst/>
          </a:prstGeom>
        </p:spPr>
        <p:txBody>
          <a:bodyPr anchor="t" anchorCtr="0"/>
          <a:lstStyle>
            <a:lvl1pPr marL="0" indent="0" algn="ctr">
              <a:buNone/>
              <a:defRPr sz="1400" spc="400">
                <a:solidFill>
                  <a:schemeClr val="tx2"/>
                </a:solidFill>
                <a:latin typeface="+mj-lt"/>
              </a:defRPr>
            </a:lvl1pPr>
          </a:lstStyle>
          <a:p>
            <a:pPr lvl="0"/>
            <a:r>
              <a:rPr lang="en-US" dirty="0"/>
              <a:t>Edit Image Label</a:t>
            </a:r>
          </a:p>
        </p:txBody>
      </p:sp>
      <p:sp>
        <p:nvSpPr>
          <p:cNvPr id="23" name="Picture Placeholder 4">
            <a:extLst>
              <a:ext uri="{FF2B5EF4-FFF2-40B4-BE49-F238E27FC236}">
                <a16:creationId xmlns:a16="http://schemas.microsoft.com/office/drawing/2014/main" id="{491CE318-E7DE-164F-AA17-9C27B33983AA}"/>
              </a:ext>
            </a:extLst>
          </p:cNvPr>
          <p:cNvSpPr>
            <a:spLocks noGrp="1"/>
          </p:cNvSpPr>
          <p:nvPr>
            <p:ph type="pic" sz="quarter" idx="20" hasCustomPrompt="1"/>
          </p:nvPr>
        </p:nvSpPr>
        <p:spPr>
          <a:xfrm>
            <a:off x="4537964" y="1519004"/>
            <a:ext cx="3131128" cy="1786528"/>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17" name="Text Placeholder 6">
            <a:extLst>
              <a:ext uri="{FF2B5EF4-FFF2-40B4-BE49-F238E27FC236}">
                <a16:creationId xmlns:a16="http://schemas.microsoft.com/office/drawing/2014/main" id="{36177E63-F6C0-2741-AEB1-4477A12A8A16}"/>
              </a:ext>
            </a:extLst>
          </p:cNvPr>
          <p:cNvSpPr>
            <a:spLocks noGrp="1"/>
          </p:cNvSpPr>
          <p:nvPr>
            <p:ph type="body" sz="quarter" idx="24" hasCustomPrompt="1"/>
          </p:nvPr>
        </p:nvSpPr>
        <p:spPr>
          <a:xfrm>
            <a:off x="4537964" y="3376040"/>
            <a:ext cx="3131128" cy="269357"/>
          </a:xfrm>
          <a:prstGeom prst="rect">
            <a:avLst/>
          </a:prstGeom>
        </p:spPr>
        <p:txBody>
          <a:bodyPr anchor="t" anchorCtr="0"/>
          <a:lstStyle>
            <a:lvl1pPr marL="0" indent="0" algn="ctr">
              <a:buNone/>
              <a:defRPr sz="1400" spc="400">
                <a:solidFill>
                  <a:schemeClr val="tx2"/>
                </a:solidFill>
                <a:latin typeface="+mj-lt"/>
              </a:defRPr>
            </a:lvl1pPr>
          </a:lstStyle>
          <a:p>
            <a:pPr lvl="0"/>
            <a:r>
              <a:rPr lang="en-US" dirty="0"/>
              <a:t>Edit Image Label</a:t>
            </a:r>
          </a:p>
        </p:txBody>
      </p:sp>
      <p:sp>
        <p:nvSpPr>
          <p:cNvPr id="8" name="Picture Placeholder 4">
            <a:extLst>
              <a:ext uri="{FF2B5EF4-FFF2-40B4-BE49-F238E27FC236}">
                <a16:creationId xmlns:a16="http://schemas.microsoft.com/office/drawing/2014/main" id="{FAA812E3-93E5-9541-AE7E-F037F1BE9D43}"/>
              </a:ext>
            </a:extLst>
          </p:cNvPr>
          <p:cNvSpPr>
            <a:spLocks noGrp="1"/>
          </p:cNvSpPr>
          <p:nvPr>
            <p:ph type="pic" sz="quarter" idx="16" hasCustomPrompt="1"/>
          </p:nvPr>
        </p:nvSpPr>
        <p:spPr>
          <a:xfrm>
            <a:off x="986332" y="1519004"/>
            <a:ext cx="3131128" cy="1786528"/>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19" name="Text Placeholder 6">
            <a:extLst>
              <a:ext uri="{FF2B5EF4-FFF2-40B4-BE49-F238E27FC236}">
                <a16:creationId xmlns:a16="http://schemas.microsoft.com/office/drawing/2014/main" id="{D56C779E-EF35-544B-A7A6-68FCDE201EF1}"/>
              </a:ext>
            </a:extLst>
          </p:cNvPr>
          <p:cNvSpPr>
            <a:spLocks noGrp="1"/>
          </p:cNvSpPr>
          <p:nvPr>
            <p:ph type="body" sz="quarter" idx="26" hasCustomPrompt="1"/>
          </p:nvPr>
        </p:nvSpPr>
        <p:spPr>
          <a:xfrm>
            <a:off x="986332" y="3376040"/>
            <a:ext cx="3131128" cy="269357"/>
          </a:xfrm>
          <a:prstGeom prst="rect">
            <a:avLst/>
          </a:prstGeom>
        </p:spPr>
        <p:txBody>
          <a:bodyPr anchor="t" anchorCtr="0"/>
          <a:lstStyle>
            <a:lvl1pPr marL="0" indent="0" algn="ctr">
              <a:buNone/>
              <a:defRPr sz="1400" spc="400">
                <a:solidFill>
                  <a:schemeClr val="tx2"/>
                </a:solidFill>
                <a:latin typeface="+mj-lt"/>
              </a:defRPr>
            </a:lvl1pPr>
          </a:lstStyle>
          <a:p>
            <a:pPr lvl="0"/>
            <a:r>
              <a:rPr lang="en-US" dirty="0"/>
              <a:t>Edit Image Label</a:t>
            </a:r>
          </a:p>
        </p:txBody>
      </p:sp>
      <p:sp>
        <p:nvSpPr>
          <p:cNvPr id="29" name="Title Placeholder 1">
            <a:extLst>
              <a:ext uri="{FF2B5EF4-FFF2-40B4-BE49-F238E27FC236}">
                <a16:creationId xmlns:a16="http://schemas.microsoft.com/office/drawing/2014/main" id="{ACB444FC-8775-1648-9C7A-112A7B02DA20}"/>
              </a:ext>
            </a:extLst>
          </p:cNvPr>
          <p:cNvSpPr>
            <a:spLocks noGrp="1"/>
          </p:cNvSpPr>
          <p:nvPr>
            <p:ph type="title" hasCustomPrompt="1"/>
          </p:nvPr>
        </p:nvSpPr>
        <p:spPr>
          <a:xfrm>
            <a:off x="659029" y="35861"/>
            <a:ext cx="7784096"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28405735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ull-Bleed Image Background w/Headlin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9061AB6-15ED-524E-ACD3-36FBC6E76569}"/>
              </a:ext>
            </a:extLst>
          </p:cNvPr>
          <p:cNvSpPr>
            <a:spLocks noGrp="1"/>
          </p:cNvSpPr>
          <p:nvPr>
            <p:ph type="pic" sz="quarter" idx="10" hasCustomPrompt="1"/>
          </p:nvPr>
        </p:nvSpPr>
        <p:spPr>
          <a:xfrm>
            <a:off x="0" y="0"/>
            <a:ext cx="12192000" cy="6858000"/>
          </a:xfrm>
          <a:solidFill>
            <a:schemeClr val="tx1">
              <a:lumMod val="20000"/>
              <a:lumOff val="80000"/>
            </a:schemeClr>
          </a:solidFill>
        </p:spPr>
        <p:txBody>
          <a:bodyPr anchor="ctr"/>
          <a:lstStyle>
            <a:lvl1pPr marL="0" indent="0" algn="ctr">
              <a:buNone/>
              <a:defRPr>
                <a:solidFill>
                  <a:srgbClr val="FF33CC"/>
                </a:solidFill>
              </a:defRPr>
            </a:lvl1pPr>
          </a:lstStyle>
          <a:p>
            <a:r>
              <a:rPr lang="en-US"/>
              <a:t>Click Icon to Insert </a:t>
            </a:r>
            <a:br>
              <a:rPr lang="en-US"/>
            </a:br>
            <a:r>
              <a:rPr lang="en-US"/>
              <a:t>Background Image.</a:t>
            </a:r>
            <a:br>
              <a:rPr lang="en-US"/>
            </a:br>
            <a:endParaRPr lang="en-US"/>
          </a:p>
          <a:p>
            <a:br>
              <a:rPr lang="en-US"/>
            </a:br>
            <a:r>
              <a:rPr lang="en-US"/>
              <a:t>Remember the Image Layer</a:t>
            </a:r>
            <a:br>
              <a:rPr lang="en-US"/>
            </a:br>
            <a:r>
              <a:rPr lang="en-US"/>
              <a:t>Gets Sent to the Back.</a:t>
            </a:r>
          </a:p>
        </p:txBody>
      </p:sp>
      <p:cxnSp>
        <p:nvCxnSpPr>
          <p:cNvPr id="16" name="Straight Connector 15">
            <a:extLst>
              <a:ext uri="{FF2B5EF4-FFF2-40B4-BE49-F238E27FC236}">
                <a16:creationId xmlns:a16="http://schemas.microsoft.com/office/drawing/2014/main" id="{BE502E09-6D4E-2F43-B7C8-8AA8985E0102}"/>
              </a:ext>
              <a:ext uri="{C183D7F6-B498-43B3-948B-1728B52AA6E4}">
                <adec:decorative xmlns:adec="http://schemas.microsoft.com/office/drawing/2017/decorative" val="1"/>
              </a:ext>
            </a:extLst>
          </p:cNvPr>
          <p:cNvCxnSpPr>
            <a:cxnSpLocks/>
          </p:cNvCxnSpPr>
          <p:nvPr userDrawn="1"/>
        </p:nvCxnSpPr>
        <p:spPr bwMode="gray">
          <a:xfrm>
            <a:off x="680207" y="1148227"/>
            <a:ext cx="441907"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1D3ACD6A-02A8-8F42-AFF9-DD7399C41135}"/>
              </a:ext>
            </a:extLst>
          </p:cNvPr>
          <p:cNvSpPr>
            <a:spLocks noGrp="1"/>
          </p:cNvSpPr>
          <p:nvPr>
            <p:ph type="sldNum" sz="quarter" idx="4"/>
          </p:nvPr>
        </p:nvSpPr>
        <p:spPr bwMode="gray">
          <a:xfrm>
            <a:off x="11200735" y="6314333"/>
            <a:ext cx="768096" cy="210379"/>
          </a:xfrm>
          <a:prstGeom prst="rect">
            <a:avLst/>
          </a:prstGeom>
          <a:noFill/>
        </p:spPr>
        <p:txBody>
          <a:bodyPr vert="horz" wrap="square" lIns="0" tIns="45720" rIns="137160" bIns="0" rtlCol="0" anchor="ctr">
            <a:spAutoFit/>
          </a:bodyPr>
          <a:lstStyle>
            <a:lvl1pPr algn="r">
              <a:defRPr sz="1067">
                <a:solidFill>
                  <a:schemeClr val="bg1"/>
                </a:solidFill>
              </a:defRPr>
            </a:lvl1pPr>
          </a:lstStyle>
          <a:p>
            <a:fld id="{77E42F99-047F-453F-A85C-58D0648A1D53}" type="slidenum">
              <a:rPr lang="en-US" smtClean="0"/>
              <a:pPr/>
              <a:t>‹#›</a:t>
            </a:fld>
            <a:endParaRPr lang="en-US"/>
          </a:p>
        </p:txBody>
      </p:sp>
      <p:pic>
        <p:nvPicPr>
          <p:cNvPr id="13" name="Picture 6" descr="General Motors Footer">
            <a:extLst>
              <a:ext uri="{FF2B5EF4-FFF2-40B4-BE49-F238E27FC236}">
                <a16:creationId xmlns:a16="http://schemas.microsoft.com/office/drawing/2014/main" id="{E5616DA0-5AC6-CE40-8841-B5259CD4857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63957" y="6398684"/>
            <a:ext cx="1050120" cy="131264"/>
          </a:xfrm>
          <a:prstGeom prst="rect">
            <a:avLst/>
          </a:prstGeom>
        </p:spPr>
      </p:pic>
      <p:sp>
        <p:nvSpPr>
          <p:cNvPr id="15" name="Footer Placeholder 3">
            <a:extLst>
              <a:ext uri="{FF2B5EF4-FFF2-40B4-BE49-F238E27FC236}">
                <a16:creationId xmlns:a16="http://schemas.microsoft.com/office/drawing/2014/main" id="{5B8006E5-43A7-9D40-B725-FA88DEE4480A}"/>
              </a:ext>
            </a:extLst>
          </p:cNvPr>
          <p:cNvSpPr>
            <a:spLocks noGrp="1" noChangeAspect="1"/>
          </p:cNvSpPr>
          <p:nvPr>
            <p:ph type="ftr" sz="quarter" idx="3"/>
          </p:nvPr>
        </p:nvSpPr>
        <p:spPr>
          <a:xfrm>
            <a:off x="1359158" y="6341944"/>
            <a:ext cx="978153" cy="246221"/>
          </a:xfrm>
          <a:prstGeom prst="rect">
            <a:avLst/>
          </a:prstGeom>
        </p:spPr>
        <p:txBody>
          <a:bodyPr vert="horz" wrap="none" lIns="91440" tIns="45720" rIns="91440" bIns="45720" rtlCol="0" anchor="ctr">
            <a:spAutoFit/>
          </a:bodyPr>
          <a:lstStyle>
            <a:lvl1pPr algn="ctr">
              <a:defRPr sz="1000">
                <a:solidFill>
                  <a:schemeClr val="bg1"/>
                </a:solidFill>
              </a:defRPr>
            </a:lvl1pPr>
          </a:lstStyle>
          <a:p>
            <a:pPr algn="l"/>
            <a:r>
              <a:rPr lang="en-US"/>
              <a:t>|  Confidential</a:t>
            </a:r>
          </a:p>
        </p:txBody>
      </p:sp>
      <p:sp>
        <p:nvSpPr>
          <p:cNvPr id="9" name="Title Placeholder 1">
            <a:extLst>
              <a:ext uri="{FF2B5EF4-FFF2-40B4-BE49-F238E27FC236}">
                <a16:creationId xmlns:a16="http://schemas.microsoft.com/office/drawing/2014/main" id="{09D0A884-2939-6045-86D0-A38D4D7DCE21}"/>
              </a:ext>
            </a:extLst>
          </p:cNvPr>
          <p:cNvSpPr>
            <a:spLocks noGrp="1"/>
          </p:cNvSpPr>
          <p:nvPr>
            <p:ph type="title" hasCustomPrompt="1"/>
          </p:nvPr>
        </p:nvSpPr>
        <p:spPr>
          <a:xfrm>
            <a:off x="659029" y="35861"/>
            <a:ext cx="7784096" cy="960513"/>
          </a:xfrm>
          <a:prstGeom prst="rect">
            <a:avLst/>
          </a:prstGeom>
        </p:spPr>
        <p:txBody>
          <a:bodyPr vert="horz" lIns="0" tIns="0" rIns="0" bIns="0" rtlCol="0" anchor="b" anchorCtr="0">
            <a:noAutofit/>
          </a:bodyPr>
          <a:lstStyle>
            <a:lvl1pPr>
              <a:defRPr>
                <a:solidFill>
                  <a:schemeClr val="bg1"/>
                </a:solidFill>
              </a:defRPr>
            </a:lvl1pPr>
          </a:lstStyle>
          <a:p>
            <a:r>
              <a:rPr lang="en-US" dirty="0"/>
              <a:t>Click To Edit Page Title Copy</a:t>
            </a:r>
          </a:p>
        </p:txBody>
      </p:sp>
      <p:pic>
        <p:nvPicPr>
          <p:cNvPr id="2" name="Picture 1" descr="A logo of a globe&#10;&#10;Description automatically generated">
            <a:extLst>
              <a:ext uri="{FF2B5EF4-FFF2-40B4-BE49-F238E27FC236}">
                <a16:creationId xmlns:a16="http://schemas.microsoft.com/office/drawing/2014/main" id="{3E0120ED-FB53-03FA-381D-98CD09E6F8E7}"/>
              </a:ext>
            </a:extLst>
          </p:cNvPr>
          <p:cNvPicPr>
            <a:picLocks noChangeAspect="1"/>
          </p:cNvPicPr>
          <p:nvPr userDrawn="1"/>
        </p:nvPicPr>
        <p:blipFill>
          <a:blip r:embed="rId4"/>
          <a:stretch>
            <a:fillRect/>
          </a:stretch>
        </p:blipFill>
        <p:spPr>
          <a:xfrm>
            <a:off x="11178577" y="324888"/>
            <a:ext cx="703772" cy="831537"/>
          </a:xfrm>
          <a:prstGeom prst="rect">
            <a:avLst/>
          </a:prstGeom>
        </p:spPr>
      </p:pic>
    </p:spTree>
    <p:extLst>
      <p:ext uri="{BB962C8B-B14F-4D97-AF65-F5344CB8AC3E}">
        <p14:creationId xmlns:p14="http://schemas.microsoft.com/office/powerpoint/2010/main" val="30183811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Vertical Images + Title Copy">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1EDF409C-ED07-4148-B36A-2D6FA9F7ABBF}"/>
              </a:ext>
            </a:extLst>
          </p:cNvPr>
          <p:cNvSpPr>
            <a:spLocks noGrp="1"/>
          </p:cNvSpPr>
          <p:nvPr>
            <p:ph type="pic" sz="quarter" idx="18" hasCustomPrompt="1"/>
          </p:nvPr>
        </p:nvSpPr>
        <p:spPr>
          <a:xfrm>
            <a:off x="8151595" y="-9994"/>
            <a:ext cx="4059936" cy="6874084"/>
          </a:xfrm>
          <a:prstGeom prst="rect">
            <a:avLst/>
          </a:prstGeom>
          <a:solidFill>
            <a:schemeClr val="tx1">
              <a:lumMod val="40000"/>
              <a:lumOff val="60000"/>
            </a:schemeClr>
          </a:solidFill>
        </p:spPr>
        <p:txBody>
          <a:bodyPr anchor="ctr" anchorCtr="0"/>
          <a:lstStyle>
            <a:lvl1pPr marL="0" indent="0" algn="ctr">
              <a:buFontTx/>
              <a:buNone/>
              <a:defRPr>
                <a:solidFill>
                  <a:srgbClr val="FF33CC"/>
                </a:solidFill>
              </a:defRPr>
            </a:lvl1pPr>
          </a:lstStyle>
          <a:p>
            <a:r>
              <a:rPr lang="en-US"/>
              <a:t>Click Icon to Insert Image.</a:t>
            </a:r>
            <a:br>
              <a:rPr lang="en-US"/>
            </a:br>
            <a:endParaRPr lang="en-US"/>
          </a:p>
          <a:p>
            <a:br>
              <a:rPr lang="en-US"/>
            </a:br>
            <a:r>
              <a:rPr lang="en-US"/>
              <a:t>Remember the Image Layer</a:t>
            </a:r>
            <a:br>
              <a:rPr lang="en-US"/>
            </a:br>
            <a:r>
              <a:rPr lang="en-US"/>
              <a:t>Gets Sent to the Back.</a:t>
            </a:r>
          </a:p>
        </p:txBody>
      </p:sp>
      <p:sp>
        <p:nvSpPr>
          <p:cNvPr id="9" name="Picture Placeholder 4">
            <a:extLst>
              <a:ext uri="{FF2B5EF4-FFF2-40B4-BE49-F238E27FC236}">
                <a16:creationId xmlns:a16="http://schemas.microsoft.com/office/drawing/2014/main" id="{53209CB4-2DDF-4B4A-A217-A07EAD5FA2B5}"/>
              </a:ext>
            </a:extLst>
          </p:cNvPr>
          <p:cNvSpPr>
            <a:spLocks noGrp="1"/>
          </p:cNvSpPr>
          <p:nvPr>
            <p:ph type="pic" sz="quarter" idx="17" hasCustomPrompt="1"/>
          </p:nvPr>
        </p:nvSpPr>
        <p:spPr>
          <a:xfrm>
            <a:off x="4040746" y="-3048"/>
            <a:ext cx="4120649" cy="6864096"/>
          </a:xfrm>
          <a:prstGeom prst="rect">
            <a:avLst/>
          </a:prstGeom>
          <a:solidFill>
            <a:srgbClr val="EAEAEA"/>
          </a:solidFill>
        </p:spPr>
        <p:txBody>
          <a:bodyPr anchor="ctr" anchorCtr="0"/>
          <a:lstStyle>
            <a:lvl1pPr marL="0" indent="0" algn="ctr">
              <a:buFontTx/>
              <a:buNone/>
              <a:defRPr>
                <a:solidFill>
                  <a:srgbClr val="FF33CC"/>
                </a:solidFill>
              </a:defRPr>
            </a:lvl1pPr>
          </a:lstStyle>
          <a:p>
            <a:r>
              <a:rPr lang="en-US"/>
              <a:t>Click Icon to Insert Image.</a:t>
            </a:r>
            <a:br>
              <a:rPr lang="en-US"/>
            </a:br>
            <a:endParaRPr lang="en-US"/>
          </a:p>
          <a:p>
            <a:br>
              <a:rPr lang="en-US"/>
            </a:br>
            <a:r>
              <a:rPr lang="en-US"/>
              <a:t>Remember the Image Layer</a:t>
            </a:r>
            <a:br>
              <a:rPr lang="en-US"/>
            </a:br>
            <a:r>
              <a:rPr lang="en-US"/>
              <a:t>Gets Sent to the Back.</a:t>
            </a:r>
          </a:p>
        </p:txBody>
      </p:sp>
      <p:sp>
        <p:nvSpPr>
          <p:cNvPr id="8" name="Picture Placeholder 4">
            <a:extLst>
              <a:ext uri="{FF2B5EF4-FFF2-40B4-BE49-F238E27FC236}">
                <a16:creationId xmlns:a16="http://schemas.microsoft.com/office/drawing/2014/main" id="{FAA812E3-93E5-9541-AE7E-F037F1BE9D43}"/>
              </a:ext>
            </a:extLst>
          </p:cNvPr>
          <p:cNvSpPr>
            <a:spLocks noGrp="1"/>
          </p:cNvSpPr>
          <p:nvPr>
            <p:ph type="pic" sz="quarter" idx="16" hasCustomPrompt="1"/>
          </p:nvPr>
        </p:nvSpPr>
        <p:spPr>
          <a:xfrm>
            <a:off x="1" y="-5"/>
            <a:ext cx="4059936" cy="6864096"/>
          </a:xfrm>
          <a:prstGeom prst="rect">
            <a:avLst/>
          </a:prstGeom>
          <a:solidFill>
            <a:schemeClr val="tx1">
              <a:lumMod val="40000"/>
              <a:lumOff val="60000"/>
            </a:schemeClr>
          </a:solidFill>
        </p:spPr>
        <p:txBody>
          <a:bodyPr anchor="ctr" anchorCtr="0"/>
          <a:lstStyle>
            <a:lvl1pPr marL="0" indent="0" algn="ctr">
              <a:buFontTx/>
              <a:buNone/>
              <a:defRPr>
                <a:solidFill>
                  <a:srgbClr val="FF33CC"/>
                </a:solidFill>
              </a:defRPr>
            </a:lvl1pPr>
          </a:lstStyle>
          <a:p>
            <a:r>
              <a:rPr lang="en-US"/>
              <a:t>Click Icon to Insert Image.</a:t>
            </a:r>
            <a:br>
              <a:rPr lang="en-US"/>
            </a:br>
            <a:endParaRPr lang="en-US"/>
          </a:p>
          <a:p>
            <a:br>
              <a:rPr lang="en-US"/>
            </a:br>
            <a:r>
              <a:rPr lang="en-US"/>
              <a:t>Remember the Image Layer</a:t>
            </a:r>
            <a:br>
              <a:rPr lang="en-US"/>
            </a:br>
            <a:r>
              <a:rPr lang="en-US"/>
              <a:t>Gets Sent to the Back.</a:t>
            </a:r>
          </a:p>
        </p:txBody>
      </p:sp>
      <p:sp>
        <p:nvSpPr>
          <p:cNvPr id="11" name="Slide Number Placeholder 5">
            <a:extLst>
              <a:ext uri="{FF2B5EF4-FFF2-40B4-BE49-F238E27FC236}">
                <a16:creationId xmlns:a16="http://schemas.microsoft.com/office/drawing/2014/main" id="{11EED7BF-45A4-F140-852F-98BEBDADE9E3}"/>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bg1"/>
                </a:solidFill>
              </a:defRPr>
            </a:lvl1pPr>
          </a:lstStyle>
          <a:p>
            <a:fld id="{77E42F99-047F-453F-A85C-58D0648A1D53}" type="slidenum">
              <a:rPr lang="en-US" smtClean="0"/>
              <a:pPr/>
              <a:t>‹#›</a:t>
            </a:fld>
            <a:endParaRPr lang="en-US"/>
          </a:p>
        </p:txBody>
      </p:sp>
      <p:sp>
        <p:nvSpPr>
          <p:cNvPr id="14" name="Footer Placeholder 3">
            <a:extLst>
              <a:ext uri="{FF2B5EF4-FFF2-40B4-BE49-F238E27FC236}">
                <a16:creationId xmlns:a16="http://schemas.microsoft.com/office/drawing/2014/main" id="{80025E56-0C4F-BE42-923C-7AD1A679DDA6}"/>
              </a:ext>
            </a:extLst>
          </p:cNvPr>
          <p:cNvSpPr>
            <a:spLocks noGrp="1" noChangeAspect="1"/>
          </p:cNvSpPr>
          <p:nvPr>
            <p:ph type="ftr" sz="quarter" idx="3"/>
          </p:nvPr>
        </p:nvSpPr>
        <p:spPr>
          <a:xfrm>
            <a:off x="1359158" y="6341944"/>
            <a:ext cx="978153" cy="246221"/>
          </a:xfrm>
          <a:prstGeom prst="rect">
            <a:avLst/>
          </a:prstGeom>
        </p:spPr>
        <p:txBody>
          <a:bodyPr vert="horz" wrap="none" lIns="91440" tIns="45720" rIns="91440" bIns="45720" rtlCol="0" anchor="ctr">
            <a:spAutoFit/>
          </a:bodyPr>
          <a:lstStyle>
            <a:lvl1pPr algn="ctr">
              <a:defRPr sz="1000">
                <a:solidFill>
                  <a:schemeClr val="bg1"/>
                </a:solidFill>
              </a:defRPr>
            </a:lvl1pPr>
          </a:lstStyle>
          <a:p>
            <a:pPr algn="l"/>
            <a:r>
              <a:rPr lang="en-US"/>
              <a:t>|  Confidential</a:t>
            </a:r>
          </a:p>
        </p:txBody>
      </p:sp>
      <p:pic>
        <p:nvPicPr>
          <p:cNvPr id="16" name="Picture 6" descr="General Motors Footer">
            <a:extLst>
              <a:ext uri="{FF2B5EF4-FFF2-40B4-BE49-F238E27FC236}">
                <a16:creationId xmlns:a16="http://schemas.microsoft.com/office/drawing/2014/main" id="{54444584-8A89-0543-8A1D-2020E9BC944B}"/>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63957" y="6398684"/>
            <a:ext cx="1050120" cy="131264"/>
          </a:xfrm>
          <a:prstGeom prst="rect">
            <a:avLst/>
          </a:prstGeom>
        </p:spPr>
      </p:pic>
      <p:sp>
        <p:nvSpPr>
          <p:cNvPr id="13" name="Title 1">
            <a:extLst>
              <a:ext uri="{FF2B5EF4-FFF2-40B4-BE49-F238E27FC236}">
                <a16:creationId xmlns:a16="http://schemas.microsoft.com/office/drawing/2014/main" id="{E18E1946-AB23-614D-B136-24A05C12D6C8}"/>
              </a:ext>
            </a:extLst>
          </p:cNvPr>
          <p:cNvSpPr>
            <a:spLocks noGrp="1"/>
          </p:cNvSpPr>
          <p:nvPr>
            <p:ph type="title" hasCustomPrompt="1"/>
          </p:nvPr>
        </p:nvSpPr>
        <p:spPr>
          <a:xfrm>
            <a:off x="807111" y="1516523"/>
            <a:ext cx="4930301" cy="3725332"/>
          </a:xfrm>
          <a:prstGeom prst="rect">
            <a:avLst/>
          </a:prstGeom>
        </p:spPr>
        <p:txBody>
          <a:bodyPr anchor="ctr" anchorCtr="0"/>
          <a:lstStyle>
            <a:lvl1pPr marL="0" indent="0" algn="l">
              <a:tabLst/>
              <a:defRPr sz="4000">
                <a:solidFill>
                  <a:schemeClr val="bg1"/>
                </a:solidFill>
              </a:defRPr>
            </a:lvl1pPr>
          </a:lstStyle>
          <a:p>
            <a:r>
              <a:rPr lang="en-US" dirty="0"/>
              <a:t>“Placeholder for </a:t>
            </a:r>
            <a:br>
              <a:rPr lang="en-US" dirty="0"/>
            </a:br>
            <a:r>
              <a:rPr lang="en-US" dirty="0"/>
              <a:t>  a Logo, Quote or </a:t>
            </a:r>
            <a:br>
              <a:rPr lang="en-US" dirty="0"/>
            </a:br>
            <a:r>
              <a:rPr lang="en-US" dirty="0"/>
              <a:t>  Headline 24-36pt.”</a:t>
            </a:r>
          </a:p>
        </p:txBody>
      </p:sp>
      <p:pic>
        <p:nvPicPr>
          <p:cNvPr id="2" name="Picture 1" descr="A logo of a globe&#10;&#10;Description automatically generated">
            <a:extLst>
              <a:ext uri="{FF2B5EF4-FFF2-40B4-BE49-F238E27FC236}">
                <a16:creationId xmlns:a16="http://schemas.microsoft.com/office/drawing/2014/main" id="{F192EE4C-9F48-A3A9-5E02-244669E713CE}"/>
              </a:ext>
            </a:extLst>
          </p:cNvPr>
          <p:cNvPicPr>
            <a:picLocks noChangeAspect="1"/>
          </p:cNvPicPr>
          <p:nvPr userDrawn="1"/>
        </p:nvPicPr>
        <p:blipFill>
          <a:blip r:embed="rId4"/>
          <a:stretch>
            <a:fillRect/>
          </a:stretch>
        </p:blipFill>
        <p:spPr>
          <a:xfrm>
            <a:off x="11178577" y="324888"/>
            <a:ext cx="703772" cy="831537"/>
          </a:xfrm>
          <a:prstGeom prst="rect">
            <a:avLst/>
          </a:prstGeom>
        </p:spPr>
      </p:pic>
    </p:spTree>
    <p:extLst>
      <p:ext uri="{BB962C8B-B14F-4D97-AF65-F5344CB8AC3E}">
        <p14:creationId xmlns:p14="http://schemas.microsoft.com/office/powerpoint/2010/main" val="17262388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ue Subhead + Image Righ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8375738" y="196851"/>
            <a:ext cx="3583927" cy="6449483"/>
          </a:xfrm>
          <a:prstGeom prst="rect">
            <a:avLst/>
          </a:prstGeom>
          <a:solidFill>
            <a:schemeClr val="tx1">
              <a:lumMod val="40000"/>
              <a:lumOff val="60000"/>
            </a:schemeClr>
          </a:solidFill>
        </p:spPr>
        <p:txBody>
          <a:bodyPr anchor="ctr" anchorCtr="0"/>
          <a:lstStyle>
            <a:lvl1pPr marL="0" indent="0" algn="ctr">
              <a:buFontTx/>
              <a:buNone/>
              <a:defRPr>
                <a:solidFill>
                  <a:srgbClr val="FF33CC"/>
                </a:solidFill>
              </a:defRPr>
            </a:lvl1pPr>
          </a:lstStyle>
          <a:p>
            <a:r>
              <a:rPr lang="en-US" dirty="0"/>
              <a:t>Click Icon to Insert </a:t>
            </a:r>
            <a:br>
              <a:rPr lang="en-US" dirty="0"/>
            </a:br>
            <a:r>
              <a:rPr lang="en-US" dirty="0"/>
              <a:t>Background Image.</a:t>
            </a:r>
            <a:br>
              <a:rPr lang="en-US" dirty="0"/>
            </a:br>
            <a:endParaRPr lang="en-US" dirty="0"/>
          </a:p>
          <a:p>
            <a:br>
              <a:rPr lang="en-US" dirty="0"/>
            </a:br>
            <a:r>
              <a:rPr lang="en-US" dirty="0"/>
              <a:t>Remember the Image Layer</a:t>
            </a:r>
            <a:br>
              <a:rPr lang="en-US" dirty="0"/>
            </a:br>
            <a:r>
              <a:rPr lang="en-US" dirty="0"/>
              <a:t>Gets Sent to the Back.</a:t>
            </a:r>
          </a:p>
        </p:txBody>
      </p:sp>
      <p:sp>
        <p:nvSpPr>
          <p:cNvPr id="8" name="Slide Number Placeholder 5">
            <a:extLst>
              <a:ext uri="{FF2B5EF4-FFF2-40B4-BE49-F238E27FC236}">
                <a16:creationId xmlns:a16="http://schemas.microsoft.com/office/drawing/2014/main" id="{A3F55138-3D62-5546-920E-97220D1D6149}"/>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bg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BBBBC796-E1F3-0F4F-A08E-4A092AE3BB5C}"/>
              </a:ext>
            </a:extLst>
          </p:cNvPr>
          <p:cNvSpPr>
            <a:spLocks noGrp="1"/>
          </p:cNvSpPr>
          <p:nvPr>
            <p:ph type="ftr" sz="quarter" idx="16"/>
          </p:nvPr>
        </p:nvSpPr>
        <p:spPr>
          <a:xfrm>
            <a:off x="1359158" y="6341944"/>
            <a:ext cx="978153" cy="246221"/>
          </a:xfrm>
          <a:prstGeom prst="rect">
            <a:avLst/>
          </a:prstGeom>
        </p:spPr>
        <p:txBody>
          <a:bodyPr/>
          <a:lstStyle/>
          <a:p>
            <a:pPr algn="l"/>
            <a:r>
              <a:rPr lang="en-US"/>
              <a:t>|  Confidential</a:t>
            </a:r>
          </a:p>
        </p:txBody>
      </p:sp>
      <p:sp>
        <p:nvSpPr>
          <p:cNvPr id="10" name="Content Placeholder 2">
            <a:extLst>
              <a:ext uri="{FF2B5EF4-FFF2-40B4-BE49-F238E27FC236}">
                <a16:creationId xmlns:a16="http://schemas.microsoft.com/office/drawing/2014/main" id="{22918071-3325-8B46-ABFB-235BD3CA75BE}"/>
              </a:ext>
            </a:extLst>
          </p:cNvPr>
          <p:cNvSpPr>
            <a:spLocks noGrp="1"/>
          </p:cNvSpPr>
          <p:nvPr>
            <p:ph sz="half" idx="1" hasCustomPrompt="1"/>
          </p:nvPr>
        </p:nvSpPr>
        <p:spPr>
          <a:xfrm>
            <a:off x="679607" y="1998406"/>
            <a:ext cx="6635507" cy="4318865"/>
          </a:xfrm>
          <a:prstGeom prst="rect">
            <a:avLst/>
          </a:prstGeom>
        </p:spPr>
        <p:txBody>
          <a:bodyPr/>
          <a:lstStyle>
            <a:lvl1pPr>
              <a:defRPr sz="1600"/>
            </a:lvl1pPr>
            <a:lvl2pPr marL="539737" indent="-228594">
              <a:tabLst/>
              <a:defRPr sz="1600"/>
            </a:lvl2pPr>
            <a:lvl3pPr marL="685783" indent="-228594">
              <a:tabLst/>
              <a:defRPr sz="1600"/>
            </a:lvl3pPr>
            <a:lvl4pPr marL="914377" indent="-228594">
              <a:tabLst/>
              <a:defRPr sz="1600"/>
            </a:lvl4pPr>
            <a:lvl5pPr marL="1142971" indent="-228594">
              <a:tabLst/>
              <a:defRPr sz="1600"/>
            </a:lvl5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magna </a:t>
            </a:r>
            <a:r>
              <a:rPr lang="en-US" dirty="0" err="1"/>
              <a:t>aliqua</a:t>
            </a:r>
            <a:r>
              <a:rPr lang="en-US" dirty="0"/>
              <a:t>. </a:t>
            </a:r>
          </a:p>
          <a:p>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br>
              <a:rPr lang="en-US" dirty="0"/>
            </a:b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p>
          <a:p>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p>
          <a:p>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br>
              <a:rPr lang="en-US" dirty="0"/>
            </a:br>
            <a:r>
              <a:rPr lang="en-US" dirty="0"/>
              <a:t>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r>
              <a:rPr lang="en-US" dirty="0"/>
              <a:t>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br>
              <a:rPr lang="en-US" dirty="0"/>
            </a:br>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Ut </a:t>
            </a:r>
            <a:r>
              <a:rPr lang="en-US" dirty="0" err="1"/>
              <a:t>enim</a:t>
            </a:r>
            <a:r>
              <a:rPr lang="en-US" dirty="0"/>
              <a:t> ad minim </a:t>
            </a:r>
            <a:br>
              <a:rPr lang="en-US" dirty="0"/>
            </a:b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br>
              <a:rPr lang="en-US" dirty="0"/>
            </a:b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br>
              <a:rPr lang="en-US" dirty="0"/>
            </a:br>
            <a:r>
              <a:rPr lang="en-US" dirty="0"/>
              <a:t>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magna </a:t>
            </a:r>
            <a:r>
              <a:rPr lang="en-US" dirty="0" err="1"/>
              <a:t>aliqua</a:t>
            </a:r>
            <a:r>
              <a:rPr lang="en-US" dirty="0"/>
              <a:t>.</a:t>
            </a:r>
          </a:p>
          <a:p>
            <a:endParaRPr lang="en-US" dirty="0"/>
          </a:p>
        </p:txBody>
      </p:sp>
      <p:sp>
        <p:nvSpPr>
          <p:cNvPr id="9" name="Text Placeholder 2">
            <a:extLst>
              <a:ext uri="{FF2B5EF4-FFF2-40B4-BE49-F238E27FC236}">
                <a16:creationId xmlns:a16="http://schemas.microsoft.com/office/drawing/2014/main" id="{0F86299D-CD28-C34A-B021-CBD7E1D1349B}"/>
              </a:ext>
            </a:extLst>
          </p:cNvPr>
          <p:cNvSpPr>
            <a:spLocks noGrp="1"/>
          </p:cNvSpPr>
          <p:nvPr>
            <p:ph type="body" idx="13" hasCustomPrompt="1"/>
          </p:nvPr>
        </p:nvSpPr>
        <p:spPr>
          <a:xfrm>
            <a:off x="669275" y="1341063"/>
            <a:ext cx="6645839" cy="312653"/>
          </a:xfrm>
          <a:prstGeom prst="rect">
            <a:avLst/>
          </a:prstGeom>
        </p:spPr>
        <p:txBody>
          <a:bodyPr anchor="b"/>
          <a:lstStyle>
            <a:lvl1pPr marL="0" indent="0">
              <a:buNone/>
              <a:defRPr sz="1867" b="0" spc="400">
                <a:solidFill>
                  <a:schemeClr val="tx2"/>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Subhead Copy</a:t>
            </a:r>
          </a:p>
        </p:txBody>
      </p:sp>
      <p:sp>
        <p:nvSpPr>
          <p:cNvPr id="12" name="Title Placeholder 1">
            <a:extLst>
              <a:ext uri="{FF2B5EF4-FFF2-40B4-BE49-F238E27FC236}">
                <a16:creationId xmlns:a16="http://schemas.microsoft.com/office/drawing/2014/main" id="{D25A3DC8-1914-974F-8A73-3E3000397D51}"/>
              </a:ext>
            </a:extLst>
          </p:cNvPr>
          <p:cNvSpPr>
            <a:spLocks noGrp="1"/>
          </p:cNvSpPr>
          <p:nvPr>
            <p:ph type="title" hasCustomPrompt="1"/>
          </p:nvPr>
        </p:nvSpPr>
        <p:spPr>
          <a:xfrm>
            <a:off x="659029" y="35861"/>
            <a:ext cx="6273792" cy="960513"/>
          </a:xfrm>
          <a:prstGeom prst="rect">
            <a:avLst/>
          </a:prstGeom>
        </p:spPr>
        <p:txBody>
          <a:bodyPr vert="horz" lIns="0" tIns="0" rIns="0" bIns="0" rtlCol="0" anchor="b" anchorCtr="0">
            <a:noAutofit/>
          </a:bodyPr>
          <a:lstStyle/>
          <a:p>
            <a:r>
              <a:rPr lang="en-US" dirty="0"/>
              <a:t>Click To Edit Page Title Copy</a:t>
            </a:r>
          </a:p>
        </p:txBody>
      </p:sp>
      <p:pic>
        <p:nvPicPr>
          <p:cNvPr id="3" name="Picture 2" descr="A logo of a globe&#10;&#10;Description automatically generated">
            <a:extLst>
              <a:ext uri="{FF2B5EF4-FFF2-40B4-BE49-F238E27FC236}">
                <a16:creationId xmlns:a16="http://schemas.microsoft.com/office/drawing/2014/main" id="{56A49DC9-EA0B-38B9-5F31-217F2A55E135}"/>
              </a:ext>
            </a:extLst>
          </p:cNvPr>
          <p:cNvPicPr>
            <a:picLocks noChangeAspect="1"/>
          </p:cNvPicPr>
          <p:nvPr userDrawn="1"/>
        </p:nvPicPr>
        <p:blipFill>
          <a:blip r:embed="rId2"/>
          <a:stretch>
            <a:fillRect/>
          </a:stretch>
        </p:blipFill>
        <p:spPr>
          <a:xfrm>
            <a:off x="11178577" y="324888"/>
            <a:ext cx="703772" cy="831537"/>
          </a:xfrm>
          <a:prstGeom prst="rect">
            <a:avLst/>
          </a:prstGeom>
        </p:spPr>
      </p:pic>
    </p:spTree>
    <p:extLst>
      <p:ext uri="{BB962C8B-B14F-4D97-AF65-F5344CB8AC3E}">
        <p14:creationId xmlns:p14="http://schemas.microsoft.com/office/powerpoint/2010/main" val="1052777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44F74552-33D4-40D8-AEB4-7D380A32E22B}" type="datetimeFigureOut">
              <a:rPr lang="en-US" altLang="en-US" smtClean="0"/>
              <a:pPr>
                <a:defRPr/>
              </a:pPr>
              <a:t>8/2/2024</a:t>
            </a:fld>
            <a:endParaRPr lang="en-US" altLang="en-US"/>
          </a:p>
        </p:txBody>
      </p:sp>
      <p:sp>
        <p:nvSpPr>
          <p:cNvPr id="4" name="Footer Placeholder 3"/>
          <p:cNvSpPr>
            <a:spLocks noGrp="1"/>
          </p:cNvSpPr>
          <p:nvPr>
            <p:ph type="ftr" sz="quarter" idx="11"/>
          </p:nvPr>
        </p:nvSpPr>
        <p:spPr/>
        <p:txBody>
          <a:bodyPr/>
          <a:lstStyle/>
          <a:p>
            <a:pPr>
              <a:defRPr/>
            </a:pPr>
            <a:endParaRPr lang="en-US" altLang="en-US"/>
          </a:p>
        </p:txBody>
      </p:sp>
      <p:sp>
        <p:nvSpPr>
          <p:cNvPr id="5" name="Slide Number Placeholder 4"/>
          <p:cNvSpPr>
            <a:spLocks noGrp="1"/>
          </p:cNvSpPr>
          <p:nvPr>
            <p:ph type="sldNum" sz="quarter" idx="12"/>
          </p:nvPr>
        </p:nvSpPr>
        <p:spPr/>
        <p:txBody>
          <a:bodyPr/>
          <a:lstStyle/>
          <a:p>
            <a:pPr>
              <a:defRPr/>
            </a:pPr>
            <a:fld id="{06535D16-D234-4D13-ABD7-FE79D8073D9D}" type="slidenum">
              <a:rPr lang="en-US" altLang="en-US" smtClean="0"/>
              <a:pPr>
                <a:defRPr/>
              </a:pPr>
              <a:t>‹#›</a:t>
            </a:fld>
            <a:endParaRPr lang="en-US" altLang="en-US"/>
          </a:p>
        </p:txBody>
      </p:sp>
    </p:spTree>
    <p:extLst>
      <p:ext uri="{BB962C8B-B14F-4D97-AF65-F5344CB8AC3E}">
        <p14:creationId xmlns:p14="http://schemas.microsoft.com/office/powerpoint/2010/main" val="71410240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ype Left + Chart Right">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8EC5E0D1-9E41-CB4E-92AB-3D5C78E85634}"/>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B7B1E959-CA4B-3C46-840C-831F77002487}"/>
              </a:ext>
            </a:extLst>
          </p:cNvPr>
          <p:cNvSpPr>
            <a:spLocks noGrp="1"/>
          </p:cNvSpPr>
          <p:nvPr>
            <p:ph type="ftr" sz="quarter" idx="19"/>
          </p:nvPr>
        </p:nvSpPr>
        <p:spPr>
          <a:xfrm>
            <a:off x="1359158" y="6341944"/>
            <a:ext cx="978153" cy="246221"/>
          </a:xfrm>
          <a:prstGeom prst="rect">
            <a:avLst/>
          </a:prstGeom>
        </p:spPr>
        <p:txBody>
          <a:bodyPr/>
          <a:lstStyle/>
          <a:p>
            <a:pPr algn="l"/>
            <a:r>
              <a:rPr lang="en-US"/>
              <a:t>|  Confidential</a:t>
            </a:r>
          </a:p>
        </p:txBody>
      </p:sp>
      <p:sp>
        <p:nvSpPr>
          <p:cNvPr id="14" name="Chart Placeholder 10"/>
          <p:cNvSpPr>
            <a:spLocks noGrp="1"/>
          </p:cNvSpPr>
          <p:nvPr>
            <p:ph type="chart" sz="quarter" idx="16"/>
          </p:nvPr>
        </p:nvSpPr>
        <p:spPr>
          <a:xfrm>
            <a:off x="4712873" y="1706794"/>
            <a:ext cx="6977104" cy="4190628"/>
          </a:xfrm>
          <a:prstGeom prst="rect">
            <a:avLst/>
          </a:prstGeom>
        </p:spPr>
        <p:txBody>
          <a:bodyPr anchor="ctr" anchorCtr="0"/>
          <a:lstStyle>
            <a:lvl1pPr marL="0" indent="0" algn="ctr">
              <a:buNone/>
              <a:defRPr lang="en-US"/>
            </a:lvl1pPr>
          </a:lstStyle>
          <a:p>
            <a:r>
              <a:rPr lang="en-US"/>
              <a:t>Click icon to add chart</a:t>
            </a:r>
          </a:p>
        </p:txBody>
      </p:sp>
      <p:sp>
        <p:nvSpPr>
          <p:cNvPr id="15" name="Text Placeholder 9">
            <a:extLst>
              <a:ext uri="{FF2B5EF4-FFF2-40B4-BE49-F238E27FC236}">
                <a16:creationId xmlns:a16="http://schemas.microsoft.com/office/drawing/2014/main" id="{C5249871-32F7-A146-BEE8-953CD22983B1}"/>
              </a:ext>
            </a:extLst>
          </p:cNvPr>
          <p:cNvSpPr>
            <a:spLocks noGrp="1"/>
          </p:cNvSpPr>
          <p:nvPr>
            <p:ph type="body" sz="quarter" idx="18" hasCustomPrompt="1"/>
          </p:nvPr>
        </p:nvSpPr>
        <p:spPr>
          <a:xfrm>
            <a:off x="679607" y="1706795"/>
            <a:ext cx="3822095" cy="4190628"/>
          </a:xfrm>
          <a:prstGeom prst="rect">
            <a:avLst/>
          </a:prstGeom>
        </p:spPr>
        <p:txBody>
          <a:bodyPr/>
          <a:lstStyle>
            <a:lvl1pPr marL="0" indent="0">
              <a:buFontTx/>
              <a:buNone/>
              <a:defRPr b="1"/>
            </a:lvl1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Placeholder 1">
            <a:extLst>
              <a:ext uri="{FF2B5EF4-FFF2-40B4-BE49-F238E27FC236}">
                <a16:creationId xmlns:a16="http://schemas.microsoft.com/office/drawing/2014/main" id="{0F729960-5864-6049-81B0-71A416F5D090}"/>
              </a:ext>
            </a:extLst>
          </p:cNvPr>
          <p:cNvSpPr>
            <a:spLocks noGrp="1"/>
          </p:cNvSpPr>
          <p:nvPr>
            <p:ph type="title" hasCustomPrompt="1"/>
          </p:nvPr>
        </p:nvSpPr>
        <p:spPr>
          <a:xfrm>
            <a:off x="659029" y="35861"/>
            <a:ext cx="7784096"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317167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Object w/Blue Titles + Gradient Signoff">
    <p:spTree>
      <p:nvGrpSpPr>
        <p:cNvPr id="1" name=""/>
        <p:cNvGrpSpPr/>
        <p:nvPr/>
      </p:nvGrpSpPr>
      <p:grpSpPr>
        <a:xfrm>
          <a:off x="0" y="0"/>
          <a:ext cx="0" cy="0"/>
          <a:chOff x="0" y="0"/>
          <a:chExt cx="0" cy="0"/>
        </a:xfrm>
      </p:grpSpPr>
      <p:sp>
        <p:nvSpPr>
          <p:cNvPr id="24" name="Slide Number Placeholder 5">
            <a:extLst>
              <a:ext uri="{FF2B5EF4-FFF2-40B4-BE49-F238E27FC236}">
                <a16:creationId xmlns:a16="http://schemas.microsoft.com/office/drawing/2014/main" id="{F30B763E-1DD1-5A44-AAF7-5142521D9231}"/>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1FDFBFBB-D486-A849-A1DF-63C27AF12C43}"/>
              </a:ext>
            </a:extLst>
          </p:cNvPr>
          <p:cNvSpPr>
            <a:spLocks noGrp="1"/>
          </p:cNvSpPr>
          <p:nvPr>
            <p:ph type="ftr" sz="quarter" idx="19"/>
          </p:nvPr>
        </p:nvSpPr>
        <p:spPr>
          <a:xfrm>
            <a:off x="1359158" y="6341944"/>
            <a:ext cx="978153" cy="246221"/>
          </a:xfrm>
          <a:prstGeom prst="rect">
            <a:avLst/>
          </a:prstGeom>
        </p:spPr>
        <p:txBody>
          <a:bodyPr/>
          <a:lstStyle/>
          <a:p>
            <a:pPr algn="l"/>
            <a:r>
              <a:rPr lang="en-US"/>
              <a:t>|  Confidential</a:t>
            </a:r>
          </a:p>
        </p:txBody>
      </p:sp>
      <p:sp>
        <p:nvSpPr>
          <p:cNvPr id="13" name="Text Placeholder 34">
            <a:extLst>
              <a:ext uri="{FF2B5EF4-FFF2-40B4-BE49-F238E27FC236}">
                <a16:creationId xmlns:a16="http://schemas.microsoft.com/office/drawing/2014/main" id="{46F29166-D1C9-324A-83F1-264AD1A3846F}"/>
              </a:ext>
            </a:extLst>
          </p:cNvPr>
          <p:cNvSpPr>
            <a:spLocks noGrp="1"/>
          </p:cNvSpPr>
          <p:nvPr>
            <p:ph type="body" sz="quarter" idx="4294967295"/>
          </p:nvPr>
        </p:nvSpPr>
        <p:spPr>
          <a:xfrm>
            <a:off x="8855356" y="5748273"/>
            <a:ext cx="3322581" cy="312655"/>
          </a:xfrm>
        </p:spPr>
        <p:txBody>
          <a:bodyPr/>
          <a:lstStyle>
            <a:lvl1pPr marL="0" indent="0">
              <a:buNone/>
              <a:defRPr/>
            </a:lvl1pPr>
          </a:lstStyle>
          <a:p>
            <a:pPr marL="0" indent="0">
              <a:buNone/>
            </a:pPr>
            <a:r>
              <a:rPr lang="en-US" spc="400" dirty="0"/>
              <a:t>Highlight Text Here. </a:t>
            </a:r>
          </a:p>
        </p:txBody>
      </p:sp>
      <p:sp>
        <p:nvSpPr>
          <p:cNvPr id="18" name="Chart Placeholder 10"/>
          <p:cNvSpPr>
            <a:spLocks noGrp="1"/>
          </p:cNvSpPr>
          <p:nvPr>
            <p:ph type="chart" sz="quarter" idx="17"/>
          </p:nvPr>
        </p:nvSpPr>
        <p:spPr>
          <a:xfrm>
            <a:off x="6267051" y="2281281"/>
            <a:ext cx="5285567" cy="3037780"/>
          </a:xfrm>
          <a:prstGeom prst="rect">
            <a:avLst/>
          </a:prstGeom>
        </p:spPr>
        <p:txBody>
          <a:bodyPr anchor="ctr" anchorCtr="0"/>
          <a:lstStyle>
            <a:lvl1pPr marL="0" indent="0" algn="ctr">
              <a:buNone/>
              <a:defRPr lang="en-US"/>
            </a:lvl1pPr>
          </a:lstStyle>
          <a:p>
            <a:r>
              <a:rPr lang="en-US"/>
              <a:t>Click icon to add chart</a:t>
            </a:r>
          </a:p>
        </p:txBody>
      </p:sp>
      <p:sp>
        <p:nvSpPr>
          <p:cNvPr id="19" name="Text Placeholder 2"/>
          <p:cNvSpPr>
            <a:spLocks noGrp="1"/>
          </p:cNvSpPr>
          <p:nvPr>
            <p:ph type="body" idx="18" hasCustomPrompt="1"/>
          </p:nvPr>
        </p:nvSpPr>
        <p:spPr>
          <a:xfrm>
            <a:off x="6267051" y="1841834"/>
            <a:ext cx="5285567" cy="312653"/>
          </a:xfrm>
          <a:prstGeom prst="rect">
            <a:avLst/>
          </a:prstGeom>
        </p:spPr>
        <p:txBody>
          <a:bodyPr anchor="b"/>
          <a:lstStyle>
            <a:lvl1pPr marL="0" indent="0" algn="ctr">
              <a:buNone/>
              <a:defRPr sz="1867" b="0">
                <a:solidFill>
                  <a:schemeClr val="tx2"/>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Subtitle Copy</a:t>
            </a:r>
          </a:p>
        </p:txBody>
      </p:sp>
      <p:sp>
        <p:nvSpPr>
          <p:cNvPr id="17" name="Chart Placeholder 10"/>
          <p:cNvSpPr>
            <a:spLocks noGrp="1"/>
          </p:cNvSpPr>
          <p:nvPr>
            <p:ph type="chart" sz="quarter" idx="16"/>
          </p:nvPr>
        </p:nvSpPr>
        <p:spPr>
          <a:xfrm>
            <a:off x="659030" y="2281281"/>
            <a:ext cx="5214221" cy="3037780"/>
          </a:xfrm>
          <a:prstGeom prst="rect">
            <a:avLst/>
          </a:prstGeom>
        </p:spPr>
        <p:txBody>
          <a:bodyPr anchor="ctr" anchorCtr="0"/>
          <a:lstStyle>
            <a:lvl1pPr marL="0" indent="0" algn="ctr">
              <a:buNone/>
              <a:defRPr lang="en-US" baseline="0"/>
            </a:lvl1pPr>
          </a:lstStyle>
          <a:p>
            <a:r>
              <a:rPr lang="en-US"/>
              <a:t>Click icon to add chart</a:t>
            </a:r>
          </a:p>
        </p:txBody>
      </p:sp>
      <p:sp>
        <p:nvSpPr>
          <p:cNvPr id="15" name="Text Placeholder 2"/>
          <p:cNvSpPr>
            <a:spLocks noGrp="1"/>
          </p:cNvSpPr>
          <p:nvPr>
            <p:ph type="body" idx="1" hasCustomPrompt="1"/>
          </p:nvPr>
        </p:nvSpPr>
        <p:spPr>
          <a:xfrm>
            <a:off x="659030" y="1841834"/>
            <a:ext cx="5214221" cy="312653"/>
          </a:xfrm>
          <a:prstGeom prst="rect">
            <a:avLst/>
          </a:prstGeom>
        </p:spPr>
        <p:txBody>
          <a:bodyPr anchor="b"/>
          <a:lstStyle>
            <a:lvl1pPr marL="0" indent="0" algn="ctr">
              <a:buNone/>
              <a:defRPr sz="1867" b="0">
                <a:solidFill>
                  <a:schemeClr val="tx2"/>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Subtitle Copy</a:t>
            </a:r>
          </a:p>
        </p:txBody>
      </p:sp>
      <p:sp>
        <p:nvSpPr>
          <p:cNvPr id="22" name="Title Placeholder 1">
            <a:extLst>
              <a:ext uri="{FF2B5EF4-FFF2-40B4-BE49-F238E27FC236}">
                <a16:creationId xmlns:a16="http://schemas.microsoft.com/office/drawing/2014/main" id="{E763D20B-8B6E-9547-B41D-F7E104699D8B}"/>
              </a:ext>
            </a:extLst>
          </p:cNvPr>
          <p:cNvSpPr>
            <a:spLocks noGrp="1"/>
          </p:cNvSpPr>
          <p:nvPr>
            <p:ph type="title" hasCustomPrompt="1"/>
          </p:nvPr>
        </p:nvSpPr>
        <p:spPr>
          <a:xfrm>
            <a:off x="659029" y="35861"/>
            <a:ext cx="10108863"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17032505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ue Subhead + Table + Gradient Signoff">
    <p:spTree>
      <p:nvGrpSpPr>
        <p:cNvPr id="1" name=""/>
        <p:cNvGrpSpPr/>
        <p:nvPr/>
      </p:nvGrpSpPr>
      <p:grpSpPr>
        <a:xfrm>
          <a:off x="0" y="0"/>
          <a:ext cx="0" cy="0"/>
          <a:chOff x="0" y="0"/>
          <a:chExt cx="0" cy="0"/>
        </a:xfrm>
      </p:grpSpPr>
      <p:sp>
        <p:nvSpPr>
          <p:cNvPr id="22" name="Slide Number Placeholder 5">
            <a:extLst>
              <a:ext uri="{FF2B5EF4-FFF2-40B4-BE49-F238E27FC236}">
                <a16:creationId xmlns:a16="http://schemas.microsoft.com/office/drawing/2014/main" id="{ECC526EC-33CC-D145-A61A-E93AC02744BE}"/>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7DC9D3A4-8295-2148-8B67-B3D8C88A2B52}"/>
              </a:ext>
            </a:extLst>
          </p:cNvPr>
          <p:cNvSpPr>
            <a:spLocks noGrp="1"/>
          </p:cNvSpPr>
          <p:nvPr>
            <p:ph type="ftr" sz="quarter" idx="17"/>
          </p:nvPr>
        </p:nvSpPr>
        <p:spPr>
          <a:xfrm>
            <a:off x="1359158" y="6341944"/>
            <a:ext cx="978153" cy="246221"/>
          </a:xfrm>
          <a:prstGeom prst="rect">
            <a:avLst/>
          </a:prstGeom>
        </p:spPr>
        <p:txBody>
          <a:bodyPr/>
          <a:lstStyle/>
          <a:p>
            <a:pPr algn="l"/>
            <a:r>
              <a:rPr lang="en-US"/>
              <a:t>|  Confidential</a:t>
            </a:r>
          </a:p>
        </p:txBody>
      </p:sp>
      <p:sp>
        <p:nvSpPr>
          <p:cNvPr id="15" name="Text Placeholder 9">
            <a:extLst>
              <a:ext uri="{FF2B5EF4-FFF2-40B4-BE49-F238E27FC236}">
                <a16:creationId xmlns:a16="http://schemas.microsoft.com/office/drawing/2014/main" id="{CF17CD14-0070-2F43-A11A-CD33C1103E10}"/>
              </a:ext>
            </a:extLst>
          </p:cNvPr>
          <p:cNvSpPr>
            <a:spLocks noGrp="1"/>
          </p:cNvSpPr>
          <p:nvPr>
            <p:ph type="body" sz="quarter" idx="15" hasCustomPrompt="1"/>
          </p:nvPr>
        </p:nvSpPr>
        <p:spPr>
          <a:xfrm>
            <a:off x="8646250" y="5732912"/>
            <a:ext cx="3322581" cy="452725"/>
          </a:xfrm>
          <a:prstGeom prst="rect">
            <a:avLst/>
          </a:prstGeom>
        </p:spPr>
        <p:txBody>
          <a:bodyPr anchor="ctr" anchorCtr="0"/>
          <a:lstStyle>
            <a:lvl1pPr marL="0" indent="0">
              <a:buFontTx/>
              <a:buNone/>
              <a:defRPr sz="1600" spc="400"/>
            </a:lvl1pPr>
          </a:lstStyle>
          <a:p>
            <a:pPr marL="0" indent="0">
              <a:buNone/>
            </a:pPr>
            <a:r>
              <a:rPr lang="en-US" spc="400" dirty="0"/>
              <a:t>Highlight Text Here. </a:t>
            </a:r>
          </a:p>
        </p:txBody>
      </p:sp>
      <p:sp>
        <p:nvSpPr>
          <p:cNvPr id="12" name="Table Placeholder 3"/>
          <p:cNvSpPr>
            <a:spLocks noGrp="1"/>
          </p:cNvSpPr>
          <p:nvPr>
            <p:ph type="tbl" sz="quarter" idx="16" hasCustomPrompt="1"/>
          </p:nvPr>
        </p:nvSpPr>
        <p:spPr>
          <a:xfrm>
            <a:off x="687736" y="1797683"/>
            <a:ext cx="10816528" cy="3743597"/>
          </a:xfrm>
          <a:prstGeom prst="rect">
            <a:avLst/>
          </a:prstGeom>
          <a:solidFill>
            <a:srgbClr val="EAEAEA"/>
          </a:solidFill>
        </p:spPr>
        <p:txBody>
          <a:bodyPr anchor="ctr"/>
          <a:lstStyle>
            <a:lvl1pPr marL="0" indent="0" algn="ctr">
              <a:buNone/>
              <a:defRPr/>
            </a:lvl1pPr>
          </a:lstStyle>
          <a:p>
            <a:r>
              <a:rPr lang="en-US" dirty="0"/>
              <a:t>Click icon to </a:t>
            </a:r>
            <a:br>
              <a:rPr lang="en-US" dirty="0"/>
            </a:br>
            <a:br>
              <a:rPr lang="en-US" dirty="0"/>
            </a:br>
            <a:r>
              <a:rPr lang="en-US" dirty="0"/>
              <a:t>add a table graphic.</a:t>
            </a:r>
          </a:p>
        </p:txBody>
      </p:sp>
      <p:sp>
        <p:nvSpPr>
          <p:cNvPr id="8" name="Text Placeholder 6"/>
          <p:cNvSpPr>
            <a:spLocks noGrp="1"/>
          </p:cNvSpPr>
          <p:nvPr>
            <p:ph type="body" sz="quarter" idx="13" hasCustomPrompt="1"/>
          </p:nvPr>
        </p:nvSpPr>
        <p:spPr>
          <a:xfrm>
            <a:off x="670869" y="1316721"/>
            <a:ext cx="10158344" cy="314327"/>
          </a:xfrm>
          <a:prstGeom prst="rect">
            <a:avLst/>
          </a:prstGeom>
        </p:spPr>
        <p:txBody>
          <a:bodyPr anchor="b" anchorCtr="0"/>
          <a:lstStyle>
            <a:lvl1pPr marL="0" indent="0">
              <a:buNone/>
              <a:defRPr sz="1600" spc="400">
                <a:solidFill>
                  <a:schemeClr val="tx2"/>
                </a:solidFill>
                <a:latin typeface="+mj-lt"/>
              </a:defRPr>
            </a:lvl1pPr>
          </a:lstStyle>
          <a:p>
            <a:pPr lvl="0"/>
            <a:r>
              <a:rPr lang="en-US" dirty="0"/>
              <a:t>Edit Page Subtitle</a:t>
            </a:r>
          </a:p>
        </p:txBody>
      </p:sp>
      <p:sp>
        <p:nvSpPr>
          <p:cNvPr id="26" name="Title Placeholder 1">
            <a:extLst>
              <a:ext uri="{FF2B5EF4-FFF2-40B4-BE49-F238E27FC236}">
                <a16:creationId xmlns:a16="http://schemas.microsoft.com/office/drawing/2014/main" id="{69F7A160-D455-9C4A-88C4-DAB17F95CE14}"/>
              </a:ext>
            </a:extLst>
          </p:cNvPr>
          <p:cNvSpPr>
            <a:spLocks noGrp="1"/>
          </p:cNvSpPr>
          <p:nvPr>
            <p:ph type="title" hasCustomPrompt="1"/>
          </p:nvPr>
        </p:nvSpPr>
        <p:spPr>
          <a:xfrm>
            <a:off x="659029" y="35861"/>
            <a:ext cx="10170184"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32556853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Column Typ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1EAC3A01-BA72-8E4B-9CDA-9DC1B459C4BC}"/>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FA1CCC8E-D7DA-F743-8964-2DBD59782FD8}"/>
              </a:ext>
            </a:extLst>
          </p:cNvPr>
          <p:cNvSpPr>
            <a:spLocks noGrp="1"/>
          </p:cNvSpPr>
          <p:nvPr>
            <p:ph type="ftr" sz="quarter" idx="10"/>
          </p:nvPr>
        </p:nvSpPr>
        <p:spPr>
          <a:xfrm>
            <a:off x="1359158" y="6341944"/>
            <a:ext cx="978153" cy="246221"/>
          </a:xfrm>
          <a:prstGeom prst="rect">
            <a:avLst/>
          </a:prstGeom>
        </p:spPr>
        <p:txBody>
          <a:bodyPr/>
          <a:lstStyle/>
          <a:p>
            <a:pPr algn="l"/>
            <a:r>
              <a:rPr lang="en-US"/>
              <a:t>|  Confidential</a:t>
            </a:r>
          </a:p>
        </p:txBody>
      </p:sp>
      <p:sp>
        <p:nvSpPr>
          <p:cNvPr id="3" name="Content Placeholder 2"/>
          <p:cNvSpPr>
            <a:spLocks noGrp="1"/>
          </p:cNvSpPr>
          <p:nvPr>
            <p:ph sz="half" idx="1" hasCustomPrompt="1"/>
          </p:nvPr>
        </p:nvSpPr>
        <p:spPr>
          <a:xfrm>
            <a:off x="679607" y="1405181"/>
            <a:ext cx="5121621" cy="4398185"/>
          </a:xfrm>
          <a:prstGeom prst="rect">
            <a:avLst/>
          </a:prstGeom>
        </p:spPr>
        <p:txBody>
          <a:bodyPr/>
          <a:lstStyle>
            <a:lvl2pPr marL="539737" indent="-228594">
              <a:tabLst/>
              <a:defRPr/>
            </a:lvl2pPr>
            <a:lvl3pPr marL="685783" indent="-228594">
              <a:tabLst/>
              <a:defRPr/>
            </a:lvl3pPr>
            <a:lvl4pPr marL="914377" indent="-228594">
              <a:tabLst/>
              <a:defRPr/>
            </a:lvl4pPr>
            <a:lvl5pPr marL="1142971" indent="-228594">
              <a:tabLst/>
              <a:defRPr/>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35440" y="1405181"/>
            <a:ext cx="5136561" cy="4398185"/>
          </a:xfrm>
          <a:prstGeom prst="rect">
            <a:avLst/>
          </a:prstGeom>
        </p:spPr>
        <p:txBody>
          <a:body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
            <a:extLst>
              <a:ext uri="{FF2B5EF4-FFF2-40B4-BE49-F238E27FC236}">
                <a16:creationId xmlns:a16="http://schemas.microsoft.com/office/drawing/2014/main" id="{A9587575-902D-B14D-B9C5-02F2FA1466C6}"/>
              </a:ext>
            </a:extLst>
          </p:cNvPr>
          <p:cNvSpPr>
            <a:spLocks noGrp="1"/>
          </p:cNvSpPr>
          <p:nvPr>
            <p:ph type="title" hasCustomPrompt="1"/>
          </p:nvPr>
        </p:nvSpPr>
        <p:spPr>
          <a:xfrm>
            <a:off x="659029" y="35861"/>
            <a:ext cx="7784096"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26771782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Column Type + Light Blue Subhead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3E4986-A84D-714B-9DAE-D0C88AD38422}"/>
              </a:ext>
            </a:extLst>
          </p:cNvPr>
          <p:cNvSpPr>
            <a:spLocks noGrp="1"/>
          </p:cNvSpPr>
          <p:nvPr>
            <p:ph type="ftr" sz="quarter" idx="14"/>
          </p:nvPr>
        </p:nvSpPr>
        <p:spPr>
          <a:xfrm>
            <a:off x="1359158" y="6341944"/>
            <a:ext cx="978153" cy="246221"/>
          </a:xfrm>
          <a:prstGeom prst="rect">
            <a:avLst/>
          </a:prstGeom>
        </p:spPr>
        <p:txBody>
          <a:bodyPr/>
          <a:lstStyle/>
          <a:p>
            <a:pPr algn="l"/>
            <a:r>
              <a:rPr lang="en-US"/>
              <a:t>|  Confidential</a:t>
            </a:r>
          </a:p>
        </p:txBody>
      </p:sp>
      <p:sp>
        <p:nvSpPr>
          <p:cNvPr id="17" name="Slide Number Placeholder 5">
            <a:extLst>
              <a:ext uri="{FF2B5EF4-FFF2-40B4-BE49-F238E27FC236}">
                <a16:creationId xmlns:a16="http://schemas.microsoft.com/office/drawing/2014/main" id="{FFA46FD4-7E93-FC42-A189-B0A930D4C66A}"/>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15" name="Content Placeholder 2">
            <a:extLst>
              <a:ext uri="{FF2B5EF4-FFF2-40B4-BE49-F238E27FC236}">
                <a16:creationId xmlns:a16="http://schemas.microsoft.com/office/drawing/2014/main" id="{83FD20AE-9522-DF4F-BDB3-EF5CF0A9BB9E}"/>
              </a:ext>
            </a:extLst>
          </p:cNvPr>
          <p:cNvSpPr>
            <a:spLocks noGrp="1"/>
          </p:cNvSpPr>
          <p:nvPr>
            <p:ph sz="half" idx="1" hasCustomPrompt="1"/>
          </p:nvPr>
        </p:nvSpPr>
        <p:spPr>
          <a:xfrm>
            <a:off x="687524" y="1881077"/>
            <a:ext cx="5121621" cy="4170256"/>
          </a:xfrm>
          <a:prstGeom prst="rect">
            <a:avLst/>
          </a:prstGeom>
        </p:spPr>
        <p:txBody>
          <a:bodyPr/>
          <a:lstStyle>
            <a:lvl2pPr marL="539737" indent="-228594">
              <a:tabLst/>
              <a:defRPr/>
            </a:lvl2pPr>
            <a:lvl3pPr marL="685783" indent="-228594">
              <a:tabLst/>
              <a:defRPr/>
            </a:lvl3pPr>
            <a:lvl4pPr marL="914377" indent="-228594">
              <a:tabLst/>
              <a:defRPr/>
            </a:lvl4pPr>
            <a:lvl5pPr marL="1142971" indent="-228594">
              <a:tabLst/>
              <a:defRPr/>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FFFB7C09-1600-6F4C-B5D8-6D4054AA289B}"/>
              </a:ext>
            </a:extLst>
          </p:cNvPr>
          <p:cNvSpPr>
            <a:spLocks noGrp="1"/>
          </p:cNvSpPr>
          <p:nvPr>
            <p:ph sz="half" idx="2" hasCustomPrompt="1"/>
          </p:nvPr>
        </p:nvSpPr>
        <p:spPr>
          <a:xfrm>
            <a:off x="6109277" y="1881077"/>
            <a:ext cx="5136561" cy="4170256"/>
          </a:xfrm>
          <a:prstGeom prst="rect">
            <a:avLst/>
          </a:prstGeom>
        </p:spPr>
        <p:txBody>
          <a:body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type="body" idx="13" hasCustomPrompt="1"/>
          </p:nvPr>
        </p:nvSpPr>
        <p:spPr>
          <a:xfrm>
            <a:off x="672584" y="1394263"/>
            <a:ext cx="4760504" cy="312653"/>
          </a:xfrm>
          <a:prstGeom prst="rect">
            <a:avLst/>
          </a:prstGeom>
        </p:spPr>
        <p:txBody>
          <a:bodyPr anchor="b"/>
          <a:lstStyle>
            <a:lvl1pPr marL="0" indent="0">
              <a:buNone/>
              <a:defRPr sz="1867" b="0">
                <a:solidFill>
                  <a:schemeClr val="accent2"/>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Topic Title</a:t>
            </a:r>
          </a:p>
        </p:txBody>
      </p:sp>
      <p:sp>
        <p:nvSpPr>
          <p:cNvPr id="11" name="Text Placeholder 4"/>
          <p:cNvSpPr>
            <a:spLocks noGrp="1"/>
          </p:cNvSpPr>
          <p:nvPr>
            <p:ph type="body" sz="quarter" idx="3" hasCustomPrompt="1"/>
          </p:nvPr>
        </p:nvSpPr>
        <p:spPr>
          <a:xfrm>
            <a:off x="6109277" y="1394263"/>
            <a:ext cx="4760503" cy="312653"/>
          </a:xfrm>
          <a:prstGeom prst="rect">
            <a:avLst/>
          </a:prstGeom>
        </p:spPr>
        <p:txBody>
          <a:bodyPr anchor="b"/>
          <a:lstStyle>
            <a:lvl1pPr marL="0" indent="0">
              <a:buNone/>
              <a:defRPr sz="1867" b="0">
                <a:solidFill>
                  <a:schemeClr val="accent2"/>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Topic Title</a:t>
            </a:r>
          </a:p>
        </p:txBody>
      </p:sp>
      <p:sp>
        <p:nvSpPr>
          <p:cNvPr id="20" name="Title Placeholder 1">
            <a:extLst>
              <a:ext uri="{FF2B5EF4-FFF2-40B4-BE49-F238E27FC236}">
                <a16:creationId xmlns:a16="http://schemas.microsoft.com/office/drawing/2014/main" id="{956F922F-2D69-6748-9923-B746A20961B3}"/>
              </a:ext>
            </a:extLst>
          </p:cNvPr>
          <p:cNvSpPr>
            <a:spLocks noGrp="1"/>
          </p:cNvSpPr>
          <p:nvPr>
            <p:ph type="title" hasCustomPrompt="1"/>
          </p:nvPr>
        </p:nvSpPr>
        <p:spPr>
          <a:xfrm>
            <a:off x="659029" y="35861"/>
            <a:ext cx="7784096"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13102276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Column Type">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2D22C3D5-00D3-F94C-9F75-DDA5340E129D}"/>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45AE4305-A599-AC4A-8E45-336CDFA6A390}"/>
              </a:ext>
            </a:extLst>
          </p:cNvPr>
          <p:cNvSpPr>
            <a:spLocks noGrp="1"/>
          </p:cNvSpPr>
          <p:nvPr>
            <p:ph type="ftr" sz="quarter" idx="11"/>
          </p:nvPr>
        </p:nvSpPr>
        <p:spPr>
          <a:xfrm>
            <a:off x="1359158" y="6341944"/>
            <a:ext cx="978153" cy="246221"/>
          </a:xfrm>
          <a:prstGeom prst="rect">
            <a:avLst/>
          </a:prstGeom>
        </p:spPr>
        <p:txBody>
          <a:bodyPr/>
          <a:lstStyle/>
          <a:p>
            <a:pPr algn="l"/>
            <a:r>
              <a:rPr lang="en-US"/>
              <a:t>|  Confidential</a:t>
            </a:r>
          </a:p>
        </p:txBody>
      </p:sp>
      <p:sp>
        <p:nvSpPr>
          <p:cNvPr id="9" name="Content Placeholder 3">
            <a:extLst>
              <a:ext uri="{FF2B5EF4-FFF2-40B4-BE49-F238E27FC236}">
                <a16:creationId xmlns:a16="http://schemas.microsoft.com/office/drawing/2014/main" id="{1D77A6A8-6386-A045-8D12-E416D7289792}"/>
              </a:ext>
            </a:extLst>
          </p:cNvPr>
          <p:cNvSpPr>
            <a:spLocks noGrp="1"/>
          </p:cNvSpPr>
          <p:nvPr>
            <p:ph sz="half" idx="10" hasCustomPrompt="1"/>
          </p:nvPr>
        </p:nvSpPr>
        <p:spPr>
          <a:xfrm>
            <a:off x="8155100" y="1425844"/>
            <a:ext cx="3488899" cy="4589483"/>
          </a:xfrm>
          <a:prstGeom prst="rect">
            <a:avLst/>
          </a:prstGeom>
        </p:spPr>
        <p:txBody>
          <a:bodyPr/>
          <a:lstStyle>
            <a:lvl1pPr>
              <a:defRPr sz="1400"/>
            </a:lvl1pPr>
            <a:lvl2pPr>
              <a:defRPr sz="1400"/>
            </a:lvl2pPr>
            <a:lvl3pPr>
              <a:defRPr sz="1400"/>
            </a:lvl3pPr>
            <a:lvl4pPr>
              <a:defRPr sz="1400"/>
            </a:lvl4pPr>
            <a:lvl5pPr>
              <a:defRPr sz="1400"/>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13841" y="1425844"/>
            <a:ext cx="3488899" cy="4589483"/>
          </a:xfrm>
          <a:prstGeom prst="rect">
            <a:avLst/>
          </a:prstGeom>
        </p:spPr>
        <p:txBody>
          <a:bodyPr/>
          <a:lstStyle>
            <a:lvl1pPr>
              <a:defRPr sz="1400"/>
            </a:lvl1pPr>
            <a:lvl2pPr>
              <a:defRPr sz="1400"/>
            </a:lvl2pPr>
            <a:lvl3pPr>
              <a:defRPr sz="1400"/>
            </a:lvl3pPr>
            <a:lvl4pPr>
              <a:defRPr sz="1400"/>
            </a:lvl4pPr>
            <a:lvl5pPr>
              <a:defRPr sz="1400"/>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half" idx="1" hasCustomPrompt="1"/>
          </p:nvPr>
        </p:nvSpPr>
        <p:spPr>
          <a:xfrm>
            <a:off x="687523" y="1425845"/>
            <a:ext cx="3473959" cy="4589483"/>
          </a:xfrm>
          <a:prstGeom prst="rect">
            <a:avLst/>
          </a:prstGeom>
        </p:spPr>
        <p:txBody>
          <a:bodyPr/>
          <a:lstStyle>
            <a:lvl1pPr>
              <a:defRPr sz="1400"/>
            </a:lvl1pPr>
            <a:lvl2pPr>
              <a:defRPr sz="1400"/>
            </a:lvl2pPr>
            <a:lvl3pPr>
              <a:defRPr sz="1400"/>
            </a:lvl3pPr>
            <a:lvl4pPr>
              <a:defRPr sz="1400"/>
            </a:lvl4pPr>
            <a:lvl5pPr>
              <a:defRPr sz="1400"/>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Placeholder 1">
            <a:extLst>
              <a:ext uri="{FF2B5EF4-FFF2-40B4-BE49-F238E27FC236}">
                <a16:creationId xmlns:a16="http://schemas.microsoft.com/office/drawing/2014/main" id="{22A6006F-2849-F94A-B26D-4DA8CFA42745}"/>
              </a:ext>
            </a:extLst>
          </p:cNvPr>
          <p:cNvSpPr>
            <a:spLocks noGrp="1"/>
          </p:cNvSpPr>
          <p:nvPr>
            <p:ph type="title" hasCustomPrompt="1"/>
          </p:nvPr>
        </p:nvSpPr>
        <p:spPr>
          <a:xfrm>
            <a:off x="659029" y="35861"/>
            <a:ext cx="7784096"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21649602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Grouping + Right Image">
    <p:spTree>
      <p:nvGrpSpPr>
        <p:cNvPr id="1" name=""/>
        <p:cNvGrpSpPr/>
        <p:nvPr/>
      </p:nvGrpSpPr>
      <p:grpSpPr>
        <a:xfrm>
          <a:off x="0" y="0"/>
          <a:ext cx="0" cy="0"/>
          <a:chOff x="0" y="0"/>
          <a:chExt cx="0" cy="0"/>
        </a:xfrm>
      </p:grpSpPr>
      <p:sp>
        <p:nvSpPr>
          <p:cNvPr id="25" name="Picture Placeholder 4">
            <a:extLst>
              <a:ext uri="{FF2B5EF4-FFF2-40B4-BE49-F238E27FC236}">
                <a16:creationId xmlns:a16="http://schemas.microsoft.com/office/drawing/2014/main" id="{20B90AAF-27CD-D440-9F31-106E7CE7F118}"/>
              </a:ext>
            </a:extLst>
          </p:cNvPr>
          <p:cNvSpPr>
            <a:spLocks noGrp="1"/>
          </p:cNvSpPr>
          <p:nvPr>
            <p:ph type="pic" sz="quarter" idx="25" hasCustomPrompt="1"/>
          </p:nvPr>
        </p:nvSpPr>
        <p:spPr>
          <a:xfrm>
            <a:off x="8375738" y="196851"/>
            <a:ext cx="3583927" cy="644948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 Insert </a:t>
            </a:r>
            <a:br>
              <a:rPr lang="en-US"/>
            </a:br>
            <a:r>
              <a:rPr lang="en-US"/>
              <a:t>Background Image.</a:t>
            </a:r>
            <a:br>
              <a:rPr lang="en-US"/>
            </a:br>
            <a:endParaRPr lang="en-US"/>
          </a:p>
          <a:p>
            <a:br>
              <a:rPr lang="en-US"/>
            </a:br>
            <a:r>
              <a:rPr lang="en-US"/>
              <a:t>Remember the </a:t>
            </a:r>
            <a:br>
              <a:rPr lang="en-US"/>
            </a:br>
            <a:r>
              <a:rPr lang="en-US"/>
              <a:t>Image Layer</a:t>
            </a:r>
            <a:br>
              <a:rPr lang="en-US"/>
            </a:br>
            <a:r>
              <a:rPr lang="en-US"/>
              <a:t>Gets Sent to the Back.</a:t>
            </a:r>
          </a:p>
        </p:txBody>
      </p:sp>
      <p:sp>
        <p:nvSpPr>
          <p:cNvPr id="24" name="Slide Number Placeholder 5">
            <a:extLst>
              <a:ext uri="{FF2B5EF4-FFF2-40B4-BE49-F238E27FC236}">
                <a16:creationId xmlns:a16="http://schemas.microsoft.com/office/drawing/2014/main" id="{6A5ECBAE-110B-7F49-A653-88DACB76ADBF}"/>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bg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94490EE9-D477-F34C-B444-3C6A0C86345D}"/>
              </a:ext>
            </a:extLst>
          </p:cNvPr>
          <p:cNvSpPr>
            <a:spLocks noGrp="1"/>
          </p:cNvSpPr>
          <p:nvPr>
            <p:ph type="ftr" sz="quarter" idx="24"/>
          </p:nvPr>
        </p:nvSpPr>
        <p:spPr>
          <a:xfrm>
            <a:off x="1359158" y="6341944"/>
            <a:ext cx="978153" cy="246221"/>
          </a:xfrm>
          <a:prstGeom prst="rect">
            <a:avLst/>
          </a:prstGeom>
        </p:spPr>
        <p:txBody>
          <a:bodyPr/>
          <a:lstStyle/>
          <a:p>
            <a:pPr algn="l"/>
            <a:r>
              <a:rPr lang="en-US"/>
              <a:t>|  Confidential</a:t>
            </a:r>
          </a:p>
        </p:txBody>
      </p:sp>
      <p:sp>
        <p:nvSpPr>
          <p:cNvPr id="22" name="Text Placeholder 15"/>
          <p:cNvSpPr>
            <a:spLocks noGrp="1"/>
          </p:cNvSpPr>
          <p:nvPr>
            <p:ph type="body" sz="quarter" idx="21" hasCustomPrompt="1"/>
          </p:nvPr>
        </p:nvSpPr>
        <p:spPr>
          <a:xfrm>
            <a:off x="4274530" y="4142197"/>
            <a:ext cx="3309847" cy="1629212"/>
          </a:xfrm>
          <a:prstGeom prst="rect">
            <a:avLst/>
          </a:prstGeom>
        </p:spPr>
        <p:txBody>
          <a:bodyPr/>
          <a:lstStyle>
            <a:lvl1pPr marL="0" indent="0" defTabSz="609570">
              <a:buNone/>
              <a:defRPr sz="1467"/>
            </a:lvl1pPr>
          </a:lstStyle>
          <a:p>
            <a:pPr lvl="0" defTabSz="609570">
              <a:defRPr/>
            </a:pPr>
            <a:r>
              <a:rPr lang="en-US" dirty="0">
                <a:latin typeface="Overpass Light" panose="00000400000000000000" pitchFamily="2" charset="0"/>
              </a:rPr>
              <a:t>Lorem ipsum dolor sit </a:t>
            </a:r>
            <a:r>
              <a:rPr lang="en-US" dirty="0" err="1">
                <a:latin typeface="Overpass Light" panose="00000400000000000000" pitchFamily="2" charset="0"/>
              </a:rPr>
              <a:t>amet</a:t>
            </a:r>
            <a:r>
              <a:rPr lang="en-US" dirty="0">
                <a:latin typeface="Overpass Light" panose="00000400000000000000" pitchFamily="2" charset="0"/>
              </a:rPr>
              <a:t> </a:t>
            </a:r>
            <a:r>
              <a:rPr lang="en-US" dirty="0" err="1">
                <a:latin typeface="Overpass Light" panose="00000400000000000000" pitchFamily="2" charset="0"/>
              </a:rPr>
              <a:t>colore</a:t>
            </a:r>
            <a:r>
              <a:rPr lang="en-US" dirty="0">
                <a:latin typeface="Overpass Light" panose="00000400000000000000" pitchFamily="2" charset="0"/>
              </a:rPr>
              <a:t> </a:t>
            </a:r>
            <a:r>
              <a:rPr lang="en-US" dirty="0" err="1">
                <a:latin typeface="Overpass Light" panose="00000400000000000000" pitchFamily="2" charset="0"/>
              </a:rPr>
              <a:t>consectetur</a:t>
            </a:r>
            <a:r>
              <a:rPr lang="en-US" dirty="0">
                <a:latin typeface="Overpass Light" panose="00000400000000000000" pitchFamily="2" charset="0"/>
              </a:rPr>
              <a:t> </a:t>
            </a:r>
            <a:r>
              <a:rPr lang="en-US" dirty="0" err="1">
                <a:latin typeface="Overpass Light" panose="00000400000000000000" pitchFamily="2" charset="0"/>
              </a:rPr>
              <a:t>adipiscing</a:t>
            </a:r>
            <a:r>
              <a:rPr lang="en-US" dirty="0">
                <a:latin typeface="Overpass Light" panose="00000400000000000000" pitchFamily="2" charset="0"/>
              </a:rPr>
              <a:t> </a:t>
            </a:r>
            <a:r>
              <a:rPr lang="en-US" dirty="0" err="1">
                <a:latin typeface="Overpass Light" panose="00000400000000000000" pitchFamily="2" charset="0"/>
              </a:rPr>
              <a:t>elit</a:t>
            </a:r>
            <a:r>
              <a:rPr lang="en-US" dirty="0">
                <a:latin typeface="Overpass Light" panose="00000400000000000000" pitchFamily="2" charset="0"/>
              </a:rPr>
              <a:t>, sed do </a:t>
            </a:r>
            <a:r>
              <a:rPr lang="en-US" dirty="0" err="1">
                <a:latin typeface="Overpass Light" panose="00000400000000000000" pitchFamily="2" charset="0"/>
              </a:rPr>
              <a:t>eiusmod</a:t>
            </a:r>
            <a:r>
              <a:rPr lang="en-US" dirty="0">
                <a:latin typeface="Overpass Light" panose="00000400000000000000" pitchFamily="2" charset="0"/>
              </a:rPr>
              <a:t> </a:t>
            </a:r>
            <a:r>
              <a:rPr lang="en-US" dirty="0" err="1">
                <a:latin typeface="Overpass Light" panose="00000400000000000000" pitchFamily="2" charset="0"/>
              </a:rPr>
              <a:t>tempor</a:t>
            </a:r>
            <a:r>
              <a:rPr lang="en-US" dirty="0">
                <a:latin typeface="Overpass Light" panose="00000400000000000000" pitchFamily="2" charset="0"/>
              </a:rPr>
              <a:t> dolore magna </a:t>
            </a:r>
            <a:r>
              <a:rPr lang="en-US" dirty="0" err="1">
                <a:latin typeface="Overpass Light" panose="00000400000000000000" pitchFamily="2" charset="0"/>
              </a:rPr>
              <a:t>aliqua</a:t>
            </a:r>
            <a:r>
              <a:rPr lang="en-US" dirty="0">
                <a:latin typeface="Overpass Light" panose="00000400000000000000" pitchFamily="2" charset="0"/>
              </a:rPr>
              <a:t>.</a:t>
            </a:r>
          </a:p>
          <a:p>
            <a:pPr defTabSz="457189">
              <a:defRPr/>
            </a:pPr>
            <a:r>
              <a:rPr lang="en-US" dirty="0">
                <a:latin typeface="Overpass Light" panose="00000400000000000000" pitchFamily="2" charset="0"/>
              </a:rPr>
              <a:t>Lorem ipsum dolor sit </a:t>
            </a:r>
            <a:r>
              <a:rPr lang="en-US" dirty="0" err="1">
                <a:latin typeface="Overpass Light" panose="00000400000000000000" pitchFamily="2" charset="0"/>
              </a:rPr>
              <a:t>amet</a:t>
            </a:r>
            <a:r>
              <a:rPr lang="en-US" dirty="0">
                <a:latin typeface="Overpass Light" panose="00000400000000000000" pitchFamily="2" charset="0"/>
              </a:rPr>
              <a:t> </a:t>
            </a:r>
            <a:r>
              <a:rPr lang="en-US" dirty="0" err="1">
                <a:latin typeface="Overpass Light" panose="00000400000000000000" pitchFamily="2" charset="0"/>
              </a:rPr>
              <a:t>eiusmod</a:t>
            </a:r>
            <a:r>
              <a:rPr lang="en-US" dirty="0">
                <a:latin typeface="Overpass Light" panose="00000400000000000000" pitchFamily="2" charset="0"/>
              </a:rPr>
              <a:t> </a:t>
            </a:r>
            <a:r>
              <a:rPr lang="en-US" dirty="0" err="1">
                <a:latin typeface="Overpass Light" panose="00000400000000000000" pitchFamily="2" charset="0"/>
              </a:rPr>
              <a:t>tempor</a:t>
            </a:r>
            <a:r>
              <a:rPr lang="en-US" dirty="0">
                <a:latin typeface="Overpass Light" panose="00000400000000000000" pitchFamily="2" charset="0"/>
              </a:rPr>
              <a:t> dolore magna </a:t>
            </a:r>
            <a:r>
              <a:rPr lang="en-US" dirty="0" err="1">
                <a:latin typeface="Overpass Light" panose="00000400000000000000" pitchFamily="2" charset="0"/>
              </a:rPr>
              <a:t>aliqua</a:t>
            </a:r>
            <a:r>
              <a:rPr lang="en-US" dirty="0">
                <a:latin typeface="Overpass Light" panose="00000400000000000000" pitchFamily="2" charset="0"/>
              </a:rPr>
              <a:t>.</a:t>
            </a:r>
            <a:endParaRPr lang="en-US" dirty="0">
              <a:latin typeface="Overpass ExtraBold"/>
            </a:endParaRPr>
          </a:p>
        </p:txBody>
      </p:sp>
      <p:sp>
        <p:nvSpPr>
          <p:cNvPr id="21" name="Text Placeholder 13"/>
          <p:cNvSpPr>
            <a:spLocks noGrp="1"/>
          </p:cNvSpPr>
          <p:nvPr>
            <p:ph type="body" sz="quarter" idx="20" hasCustomPrompt="1"/>
          </p:nvPr>
        </p:nvSpPr>
        <p:spPr>
          <a:xfrm>
            <a:off x="4274530" y="3791338"/>
            <a:ext cx="3309847" cy="284820"/>
          </a:xfrm>
          <a:prstGeom prst="rect">
            <a:avLst/>
          </a:prstGeom>
        </p:spPr>
        <p:txBody>
          <a:bodyPr/>
          <a:lstStyle>
            <a:lvl1pPr marL="0" indent="0">
              <a:buNone/>
              <a:defRPr sz="1467">
                <a:solidFill>
                  <a:schemeClr val="bg2"/>
                </a:solidFill>
                <a:latin typeface="+mj-lt"/>
              </a:defRPr>
            </a:lvl1pPr>
          </a:lstStyle>
          <a:p>
            <a:r>
              <a:rPr lang="en-US" dirty="0"/>
              <a:t>Topic Four Title </a:t>
            </a:r>
          </a:p>
        </p:txBody>
      </p:sp>
      <p:sp>
        <p:nvSpPr>
          <p:cNvPr id="20" name="Text Placeholder 15"/>
          <p:cNvSpPr>
            <a:spLocks noGrp="1"/>
          </p:cNvSpPr>
          <p:nvPr>
            <p:ph type="body" sz="quarter" idx="19" hasCustomPrompt="1"/>
          </p:nvPr>
        </p:nvSpPr>
        <p:spPr>
          <a:xfrm>
            <a:off x="674522" y="4142198"/>
            <a:ext cx="3309847" cy="1629212"/>
          </a:xfrm>
          <a:prstGeom prst="rect">
            <a:avLst/>
          </a:prstGeom>
        </p:spPr>
        <p:txBody>
          <a:bodyPr/>
          <a:lstStyle>
            <a:lvl1pPr marL="0" indent="0" defTabSz="609570">
              <a:buNone/>
              <a:defRPr sz="1467"/>
            </a:lvl1pPr>
          </a:lstStyle>
          <a:p>
            <a:pPr lvl="0" defTabSz="609570">
              <a:defRPr/>
            </a:pPr>
            <a:r>
              <a:rPr lang="en-US" dirty="0">
                <a:latin typeface="Overpass Light" panose="00000400000000000000" pitchFamily="2" charset="0"/>
              </a:rPr>
              <a:t>Lorem ipsum dolor sit </a:t>
            </a:r>
            <a:r>
              <a:rPr lang="en-US" dirty="0" err="1">
                <a:latin typeface="Overpass Light" panose="00000400000000000000" pitchFamily="2" charset="0"/>
              </a:rPr>
              <a:t>amet</a:t>
            </a:r>
            <a:r>
              <a:rPr lang="en-US" dirty="0">
                <a:latin typeface="Overpass Light" panose="00000400000000000000" pitchFamily="2" charset="0"/>
              </a:rPr>
              <a:t> </a:t>
            </a:r>
            <a:r>
              <a:rPr lang="en-US" dirty="0" err="1">
                <a:latin typeface="Overpass Light" panose="00000400000000000000" pitchFamily="2" charset="0"/>
              </a:rPr>
              <a:t>colore</a:t>
            </a:r>
            <a:r>
              <a:rPr lang="en-US" dirty="0">
                <a:latin typeface="Overpass Light" panose="00000400000000000000" pitchFamily="2" charset="0"/>
              </a:rPr>
              <a:t> </a:t>
            </a:r>
            <a:r>
              <a:rPr lang="en-US" dirty="0" err="1">
                <a:latin typeface="Overpass Light" panose="00000400000000000000" pitchFamily="2" charset="0"/>
              </a:rPr>
              <a:t>consectetur</a:t>
            </a:r>
            <a:r>
              <a:rPr lang="en-US" dirty="0">
                <a:latin typeface="Overpass Light" panose="00000400000000000000" pitchFamily="2" charset="0"/>
              </a:rPr>
              <a:t> </a:t>
            </a:r>
            <a:r>
              <a:rPr lang="en-US" dirty="0" err="1">
                <a:latin typeface="Overpass Light" panose="00000400000000000000" pitchFamily="2" charset="0"/>
              </a:rPr>
              <a:t>adipiscing</a:t>
            </a:r>
            <a:r>
              <a:rPr lang="en-US" dirty="0">
                <a:latin typeface="Overpass Light" panose="00000400000000000000" pitchFamily="2" charset="0"/>
              </a:rPr>
              <a:t> </a:t>
            </a:r>
            <a:r>
              <a:rPr lang="en-US" dirty="0" err="1">
                <a:latin typeface="Overpass Light" panose="00000400000000000000" pitchFamily="2" charset="0"/>
              </a:rPr>
              <a:t>elit</a:t>
            </a:r>
            <a:r>
              <a:rPr lang="en-US" dirty="0">
                <a:latin typeface="Overpass Light" panose="00000400000000000000" pitchFamily="2" charset="0"/>
              </a:rPr>
              <a:t>, sed do </a:t>
            </a:r>
            <a:r>
              <a:rPr lang="en-US" dirty="0" err="1">
                <a:latin typeface="Overpass Light" panose="00000400000000000000" pitchFamily="2" charset="0"/>
              </a:rPr>
              <a:t>eiusmod</a:t>
            </a:r>
            <a:r>
              <a:rPr lang="en-US" dirty="0">
                <a:latin typeface="Overpass Light" panose="00000400000000000000" pitchFamily="2" charset="0"/>
              </a:rPr>
              <a:t> </a:t>
            </a:r>
            <a:r>
              <a:rPr lang="en-US" dirty="0" err="1">
                <a:latin typeface="Overpass Light" panose="00000400000000000000" pitchFamily="2" charset="0"/>
              </a:rPr>
              <a:t>tempor</a:t>
            </a:r>
            <a:r>
              <a:rPr lang="en-US" dirty="0">
                <a:latin typeface="Overpass Light" panose="00000400000000000000" pitchFamily="2" charset="0"/>
              </a:rPr>
              <a:t> dolore magna </a:t>
            </a:r>
            <a:r>
              <a:rPr lang="en-US" dirty="0" err="1">
                <a:latin typeface="Overpass Light" panose="00000400000000000000" pitchFamily="2" charset="0"/>
              </a:rPr>
              <a:t>aliqua</a:t>
            </a:r>
            <a:r>
              <a:rPr lang="en-US" dirty="0">
                <a:latin typeface="Overpass Light" panose="00000400000000000000" pitchFamily="2" charset="0"/>
              </a:rPr>
              <a:t>.</a:t>
            </a:r>
          </a:p>
          <a:p>
            <a:pPr defTabSz="457189">
              <a:defRPr/>
            </a:pPr>
            <a:r>
              <a:rPr lang="en-US" dirty="0">
                <a:latin typeface="Overpass Light" panose="00000400000000000000" pitchFamily="2" charset="0"/>
              </a:rPr>
              <a:t>Lorem ipsum dolor sit </a:t>
            </a:r>
            <a:r>
              <a:rPr lang="en-US" dirty="0" err="1">
                <a:latin typeface="Overpass Light" panose="00000400000000000000" pitchFamily="2" charset="0"/>
              </a:rPr>
              <a:t>amet</a:t>
            </a:r>
            <a:r>
              <a:rPr lang="en-US" dirty="0">
                <a:latin typeface="Overpass Light" panose="00000400000000000000" pitchFamily="2" charset="0"/>
              </a:rPr>
              <a:t> </a:t>
            </a:r>
            <a:r>
              <a:rPr lang="en-US" dirty="0" err="1">
                <a:latin typeface="Overpass Light" panose="00000400000000000000" pitchFamily="2" charset="0"/>
              </a:rPr>
              <a:t>eiusmod</a:t>
            </a:r>
            <a:r>
              <a:rPr lang="en-US" dirty="0">
                <a:latin typeface="Overpass Light" panose="00000400000000000000" pitchFamily="2" charset="0"/>
              </a:rPr>
              <a:t> </a:t>
            </a:r>
            <a:r>
              <a:rPr lang="en-US" dirty="0" err="1">
                <a:latin typeface="Overpass Light" panose="00000400000000000000" pitchFamily="2" charset="0"/>
              </a:rPr>
              <a:t>tempor</a:t>
            </a:r>
            <a:r>
              <a:rPr lang="en-US" dirty="0">
                <a:latin typeface="Overpass Light" panose="00000400000000000000" pitchFamily="2" charset="0"/>
              </a:rPr>
              <a:t> dolore magna </a:t>
            </a:r>
            <a:r>
              <a:rPr lang="en-US" dirty="0" err="1">
                <a:latin typeface="Overpass Light" panose="00000400000000000000" pitchFamily="2" charset="0"/>
              </a:rPr>
              <a:t>aliqua</a:t>
            </a:r>
            <a:r>
              <a:rPr lang="en-US" dirty="0">
                <a:latin typeface="Overpass Light" panose="00000400000000000000" pitchFamily="2" charset="0"/>
              </a:rPr>
              <a:t>.</a:t>
            </a:r>
            <a:endParaRPr lang="en-US" dirty="0">
              <a:latin typeface="Overpass ExtraBold"/>
            </a:endParaRPr>
          </a:p>
        </p:txBody>
      </p:sp>
      <p:sp>
        <p:nvSpPr>
          <p:cNvPr id="19" name="Text Placeholder 13"/>
          <p:cNvSpPr>
            <a:spLocks noGrp="1"/>
          </p:cNvSpPr>
          <p:nvPr>
            <p:ph type="body" sz="quarter" idx="18" hasCustomPrompt="1"/>
          </p:nvPr>
        </p:nvSpPr>
        <p:spPr>
          <a:xfrm>
            <a:off x="674522" y="3791338"/>
            <a:ext cx="3309847" cy="284820"/>
          </a:xfrm>
          <a:prstGeom prst="rect">
            <a:avLst/>
          </a:prstGeom>
        </p:spPr>
        <p:txBody>
          <a:bodyPr/>
          <a:lstStyle>
            <a:lvl1pPr marL="0" indent="0">
              <a:buNone/>
              <a:defRPr sz="1467">
                <a:solidFill>
                  <a:schemeClr val="bg2"/>
                </a:solidFill>
                <a:latin typeface="+mj-lt"/>
              </a:defRPr>
            </a:lvl1pPr>
          </a:lstStyle>
          <a:p>
            <a:r>
              <a:rPr lang="en-US" dirty="0"/>
              <a:t>Topic Three Title </a:t>
            </a:r>
          </a:p>
        </p:txBody>
      </p:sp>
      <p:sp>
        <p:nvSpPr>
          <p:cNvPr id="18" name="Text Placeholder 15"/>
          <p:cNvSpPr>
            <a:spLocks noGrp="1"/>
          </p:cNvSpPr>
          <p:nvPr>
            <p:ph type="body" sz="quarter" idx="17" hasCustomPrompt="1"/>
          </p:nvPr>
        </p:nvSpPr>
        <p:spPr>
          <a:xfrm>
            <a:off x="4274530" y="1880231"/>
            <a:ext cx="3309847" cy="1629212"/>
          </a:xfrm>
          <a:prstGeom prst="rect">
            <a:avLst/>
          </a:prstGeom>
        </p:spPr>
        <p:txBody>
          <a:bodyPr/>
          <a:lstStyle>
            <a:lvl1pPr marL="0" indent="0" defTabSz="609570">
              <a:buNone/>
              <a:defRPr sz="1467"/>
            </a:lvl1pPr>
          </a:lstStyle>
          <a:p>
            <a:pPr lvl="0" defTabSz="609570">
              <a:defRPr/>
            </a:pPr>
            <a:r>
              <a:rPr lang="en-US" dirty="0">
                <a:latin typeface="Overpass Light" panose="00000400000000000000" pitchFamily="2" charset="0"/>
              </a:rPr>
              <a:t>Lorem ipsum dolor sit </a:t>
            </a:r>
            <a:r>
              <a:rPr lang="en-US" dirty="0" err="1">
                <a:latin typeface="Overpass Light" panose="00000400000000000000" pitchFamily="2" charset="0"/>
              </a:rPr>
              <a:t>amet</a:t>
            </a:r>
            <a:r>
              <a:rPr lang="en-US" dirty="0">
                <a:latin typeface="Overpass Light" panose="00000400000000000000" pitchFamily="2" charset="0"/>
              </a:rPr>
              <a:t> </a:t>
            </a:r>
            <a:r>
              <a:rPr lang="en-US" dirty="0" err="1">
                <a:latin typeface="Overpass Light" panose="00000400000000000000" pitchFamily="2" charset="0"/>
              </a:rPr>
              <a:t>colore</a:t>
            </a:r>
            <a:r>
              <a:rPr lang="en-US" dirty="0">
                <a:latin typeface="Overpass Light" panose="00000400000000000000" pitchFamily="2" charset="0"/>
              </a:rPr>
              <a:t> </a:t>
            </a:r>
            <a:r>
              <a:rPr lang="en-US" dirty="0" err="1">
                <a:latin typeface="Overpass Light" panose="00000400000000000000" pitchFamily="2" charset="0"/>
              </a:rPr>
              <a:t>consectetur</a:t>
            </a:r>
            <a:r>
              <a:rPr lang="en-US" dirty="0">
                <a:latin typeface="Overpass Light" panose="00000400000000000000" pitchFamily="2" charset="0"/>
              </a:rPr>
              <a:t> </a:t>
            </a:r>
            <a:r>
              <a:rPr lang="en-US" dirty="0" err="1">
                <a:latin typeface="Overpass Light" panose="00000400000000000000" pitchFamily="2" charset="0"/>
              </a:rPr>
              <a:t>adipiscing</a:t>
            </a:r>
            <a:r>
              <a:rPr lang="en-US" dirty="0">
                <a:latin typeface="Overpass Light" panose="00000400000000000000" pitchFamily="2" charset="0"/>
              </a:rPr>
              <a:t> </a:t>
            </a:r>
            <a:r>
              <a:rPr lang="en-US" dirty="0" err="1">
                <a:latin typeface="Overpass Light" panose="00000400000000000000" pitchFamily="2" charset="0"/>
              </a:rPr>
              <a:t>elit</a:t>
            </a:r>
            <a:r>
              <a:rPr lang="en-US" dirty="0">
                <a:latin typeface="Overpass Light" panose="00000400000000000000" pitchFamily="2" charset="0"/>
              </a:rPr>
              <a:t>, sed do </a:t>
            </a:r>
            <a:r>
              <a:rPr lang="en-US" dirty="0" err="1">
                <a:latin typeface="Overpass Light" panose="00000400000000000000" pitchFamily="2" charset="0"/>
              </a:rPr>
              <a:t>eiusmod</a:t>
            </a:r>
            <a:r>
              <a:rPr lang="en-US" dirty="0">
                <a:latin typeface="Overpass Light" panose="00000400000000000000" pitchFamily="2" charset="0"/>
              </a:rPr>
              <a:t> </a:t>
            </a:r>
            <a:r>
              <a:rPr lang="en-US" dirty="0" err="1">
                <a:latin typeface="Overpass Light" panose="00000400000000000000" pitchFamily="2" charset="0"/>
              </a:rPr>
              <a:t>tempor</a:t>
            </a:r>
            <a:r>
              <a:rPr lang="en-US" dirty="0">
                <a:latin typeface="Overpass Light" panose="00000400000000000000" pitchFamily="2" charset="0"/>
              </a:rPr>
              <a:t> dolore magna </a:t>
            </a:r>
            <a:r>
              <a:rPr lang="en-US" dirty="0" err="1">
                <a:latin typeface="Overpass Light" panose="00000400000000000000" pitchFamily="2" charset="0"/>
              </a:rPr>
              <a:t>aliqua</a:t>
            </a:r>
            <a:r>
              <a:rPr lang="en-US" dirty="0">
                <a:latin typeface="Overpass Light" panose="00000400000000000000" pitchFamily="2" charset="0"/>
              </a:rPr>
              <a:t>.</a:t>
            </a:r>
          </a:p>
          <a:p>
            <a:pPr defTabSz="457189">
              <a:defRPr/>
            </a:pPr>
            <a:r>
              <a:rPr lang="en-US" dirty="0">
                <a:latin typeface="Overpass Light" panose="00000400000000000000" pitchFamily="2" charset="0"/>
              </a:rPr>
              <a:t>Lorem ipsum dolor sit </a:t>
            </a:r>
            <a:r>
              <a:rPr lang="en-US" dirty="0" err="1">
                <a:latin typeface="Overpass Light" panose="00000400000000000000" pitchFamily="2" charset="0"/>
              </a:rPr>
              <a:t>amet</a:t>
            </a:r>
            <a:r>
              <a:rPr lang="en-US" dirty="0">
                <a:latin typeface="Overpass Light" panose="00000400000000000000" pitchFamily="2" charset="0"/>
              </a:rPr>
              <a:t> </a:t>
            </a:r>
            <a:r>
              <a:rPr lang="en-US" dirty="0" err="1">
                <a:latin typeface="Overpass Light" panose="00000400000000000000" pitchFamily="2" charset="0"/>
              </a:rPr>
              <a:t>eiusmod</a:t>
            </a:r>
            <a:r>
              <a:rPr lang="en-US" dirty="0">
                <a:latin typeface="Overpass Light" panose="00000400000000000000" pitchFamily="2" charset="0"/>
              </a:rPr>
              <a:t> </a:t>
            </a:r>
            <a:r>
              <a:rPr lang="en-US" dirty="0" err="1">
                <a:latin typeface="Overpass Light" panose="00000400000000000000" pitchFamily="2" charset="0"/>
              </a:rPr>
              <a:t>tempor</a:t>
            </a:r>
            <a:r>
              <a:rPr lang="en-US" dirty="0">
                <a:latin typeface="Overpass Light" panose="00000400000000000000" pitchFamily="2" charset="0"/>
              </a:rPr>
              <a:t> dolore magna </a:t>
            </a:r>
            <a:r>
              <a:rPr lang="en-US" dirty="0" err="1">
                <a:latin typeface="Overpass Light" panose="00000400000000000000" pitchFamily="2" charset="0"/>
              </a:rPr>
              <a:t>aliqua</a:t>
            </a:r>
            <a:r>
              <a:rPr lang="en-US" dirty="0">
                <a:latin typeface="Overpass Light" panose="00000400000000000000" pitchFamily="2" charset="0"/>
              </a:rPr>
              <a:t>.</a:t>
            </a:r>
            <a:endParaRPr lang="en-US" dirty="0">
              <a:latin typeface="Overpass ExtraBold"/>
            </a:endParaRPr>
          </a:p>
        </p:txBody>
      </p:sp>
      <p:sp>
        <p:nvSpPr>
          <p:cNvPr id="17" name="Text Placeholder 13"/>
          <p:cNvSpPr>
            <a:spLocks noGrp="1"/>
          </p:cNvSpPr>
          <p:nvPr>
            <p:ph type="body" sz="quarter" idx="16" hasCustomPrompt="1"/>
          </p:nvPr>
        </p:nvSpPr>
        <p:spPr>
          <a:xfrm>
            <a:off x="4274530" y="1529373"/>
            <a:ext cx="3309847" cy="284820"/>
          </a:xfrm>
          <a:prstGeom prst="rect">
            <a:avLst/>
          </a:prstGeom>
        </p:spPr>
        <p:txBody>
          <a:bodyPr/>
          <a:lstStyle>
            <a:lvl1pPr marL="0" indent="0">
              <a:buNone/>
              <a:defRPr sz="1467">
                <a:solidFill>
                  <a:schemeClr val="bg2"/>
                </a:solidFill>
                <a:latin typeface="+mj-lt"/>
              </a:defRPr>
            </a:lvl1pPr>
          </a:lstStyle>
          <a:p>
            <a:r>
              <a:rPr lang="en-US" dirty="0"/>
              <a:t>Topic Two Title </a:t>
            </a:r>
          </a:p>
        </p:txBody>
      </p:sp>
      <p:sp>
        <p:nvSpPr>
          <p:cNvPr id="16" name="Text Placeholder 15"/>
          <p:cNvSpPr>
            <a:spLocks noGrp="1"/>
          </p:cNvSpPr>
          <p:nvPr>
            <p:ph type="body" sz="quarter" idx="15" hasCustomPrompt="1"/>
          </p:nvPr>
        </p:nvSpPr>
        <p:spPr>
          <a:xfrm>
            <a:off x="674522" y="1880231"/>
            <a:ext cx="3309847" cy="1629212"/>
          </a:xfrm>
          <a:prstGeom prst="rect">
            <a:avLst/>
          </a:prstGeom>
        </p:spPr>
        <p:txBody>
          <a:bodyPr/>
          <a:lstStyle>
            <a:lvl1pPr marL="0" indent="0" defTabSz="609570">
              <a:buNone/>
              <a:defRPr sz="1467"/>
            </a:lvl1pPr>
          </a:lstStyle>
          <a:p>
            <a:pPr lvl="0" defTabSz="609570">
              <a:defRPr/>
            </a:pPr>
            <a:r>
              <a:rPr lang="en-US" dirty="0">
                <a:latin typeface="Overpass Light" panose="00000400000000000000" pitchFamily="2" charset="0"/>
              </a:rPr>
              <a:t>Lorem ipsum dolor sit </a:t>
            </a:r>
            <a:r>
              <a:rPr lang="en-US" dirty="0" err="1">
                <a:latin typeface="Overpass Light" panose="00000400000000000000" pitchFamily="2" charset="0"/>
              </a:rPr>
              <a:t>amet</a:t>
            </a:r>
            <a:r>
              <a:rPr lang="en-US" dirty="0">
                <a:latin typeface="Overpass Light" panose="00000400000000000000" pitchFamily="2" charset="0"/>
              </a:rPr>
              <a:t> </a:t>
            </a:r>
            <a:r>
              <a:rPr lang="en-US" dirty="0" err="1">
                <a:latin typeface="Overpass Light" panose="00000400000000000000" pitchFamily="2" charset="0"/>
              </a:rPr>
              <a:t>colore</a:t>
            </a:r>
            <a:r>
              <a:rPr lang="en-US" dirty="0">
                <a:latin typeface="Overpass Light" panose="00000400000000000000" pitchFamily="2" charset="0"/>
              </a:rPr>
              <a:t> </a:t>
            </a:r>
            <a:r>
              <a:rPr lang="en-US" dirty="0" err="1">
                <a:latin typeface="Overpass Light" panose="00000400000000000000" pitchFamily="2" charset="0"/>
              </a:rPr>
              <a:t>consectetur</a:t>
            </a:r>
            <a:r>
              <a:rPr lang="en-US" dirty="0">
                <a:latin typeface="Overpass Light" panose="00000400000000000000" pitchFamily="2" charset="0"/>
              </a:rPr>
              <a:t> </a:t>
            </a:r>
            <a:r>
              <a:rPr lang="en-US" dirty="0" err="1">
                <a:latin typeface="Overpass Light" panose="00000400000000000000" pitchFamily="2" charset="0"/>
              </a:rPr>
              <a:t>adipiscing</a:t>
            </a:r>
            <a:r>
              <a:rPr lang="en-US" dirty="0">
                <a:latin typeface="Overpass Light" panose="00000400000000000000" pitchFamily="2" charset="0"/>
              </a:rPr>
              <a:t> </a:t>
            </a:r>
            <a:r>
              <a:rPr lang="en-US" dirty="0" err="1">
                <a:latin typeface="Overpass Light" panose="00000400000000000000" pitchFamily="2" charset="0"/>
              </a:rPr>
              <a:t>elit</a:t>
            </a:r>
            <a:r>
              <a:rPr lang="en-US" dirty="0">
                <a:latin typeface="Overpass Light" panose="00000400000000000000" pitchFamily="2" charset="0"/>
              </a:rPr>
              <a:t>, sed do </a:t>
            </a:r>
            <a:r>
              <a:rPr lang="en-US" dirty="0" err="1">
                <a:latin typeface="Overpass Light" panose="00000400000000000000" pitchFamily="2" charset="0"/>
              </a:rPr>
              <a:t>eiusmod</a:t>
            </a:r>
            <a:r>
              <a:rPr lang="en-US" dirty="0">
                <a:latin typeface="Overpass Light" panose="00000400000000000000" pitchFamily="2" charset="0"/>
              </a:rPr>
              <a:t> </a:t>
            </a:r>
            <a:r>
              <a:rPr lang="en-US" dirty="0" err="1">
                <a:latin typeface="Overpass Light" panose="00000400000000000000" pitchFamily="2" charset="0"/>
              </a:rPr>
              <a:t>tempor</a:t>
            </a:r>
            <a:r>
              <a:rPr lang="en-US" dirty="0">
                <a:latin typeface="Overpass Light" panose="00000400000000000000" pitchFamily="2" charset="0"/>
              </a:rPr>
              <a:t> dolore magna </a:t>
            </a:r>
            <a:r>
              <a:rPr lang="en-US" dirty="0" err="1">
                <a:latin typeface="Overpass Light" panose="00000400000000000000" pitchFamily="2" charset="0"/>
              </a:rPr>
              <a:t>aliqua</a:t>
            </a:r>
            <a:r>
              <a:rPr lang="en-US" dirty="0">
                <a:latin typeface="Overpass Light" panose="00000400000000000000" pitchFamily="2" charset="0"/>
              </a:rPr>
              <a:t>.</a:t>
            </a:r>
          </a:p>
          <a:p>
            <a:pPr defTabSz="457189">
              <a:defRPr/>
            </a:pPr>
            <a:r>
              <a:rPr lang="en-US" dirty="0">
                <a:latin typeface="Overpass Light" panose="00000400000000000000" pitchFamily="2" charset="0"/>
              </a:rPr>
              <a:t>Lorem ipsum dolor sit </a:t>
            </a:r>
            <a:r>
              <a:rPr lang="en-US" dirty="0" err="1">
                <a:latin typeface="Overpass Light" panose="00000400000000000000" pitchFamily="2" charset="0"/>
              </a:rPr>
              <a:t>amet</a:t>
            </a:r>
            <a:r>
              <a:rPr lang="en-US" dirty="0">
                <a:latin typeface="Overpass Light" panose="00000400000000000000" pitchFamily="2" charset="0"/>
              </a:rPr>
              <a:t> </a:t>
            </a:r>
            <a:r>
              <a:rPr lang="en-US" dirty="0" err="1">
                <a:latin typeface="Overpass Light" panose="00000400000000000000" pitchFamily="2" charset="0"/>
              </a:rPr>
              <a:t>eiusmod</a:t>
            </a:r>
            <a:r>
              <a:rPr lang="en-US" dirty="0">
                <a:latin typeface="Overpass Light" panose="00000400000000000000" pitchFamily="2" charset="0"/>
              </a:rPr>
              <a:t> </a:t>
            </a:r>
            <a:r>
              <a:rPr lang="en-US" dirty="0" err="1">
                <a:latin typeface="Overpass Light" panose="00000400000000000000" pitchFamily="2" charset="0"/>
              </a:rPr>
              <a:t>tempor</a:t>
            </a:r>
            <a:r>
              <a:rPr lang="en-US" dirty="0">
                <a:latin typeface="Overpass Light" panose="00000400000000000000" pitchFamily="2" charset="0"/>
              </a:rPr>
              <a:t> dolore magna </a:t>
            </a:r>
            <a:r>
              <a:rPr lang="en-US" dirty="0" err="1">
                <a:latin typeface="Overpass Light" panose="00000400000000000000" pitchFamily="2" charset="0"/>
              </a:rPr>
              <a:t>aliqua</a:t>
            </a:r>
            <a:r>
              <a:rPr lang="en-US" dirty="0">
                <a:latin typeface="Overpass Light" panose="00000400000000000000" pitchFamily="2" charset="0"/>
              </a:rPr>
              <a:t>.</a:t>
            </a:r>
            <a:endParaRPr lang="en-US" dirty="0">
              <a:latin typeface="Overpass ExtraBold"/>
            </a:endParaRPr>
          </a:p>
        </p:txBody>
      </p:sp>
      <p:sp>
        <p:nvSpPr>
          <p:cNvPr id="15" name="Text Placeholder 13"/>
          <p:cNvSpPr>
            <a:spLocks noGrp="1"/>
          </p:cNvSpPr>
          <p:nvPr>
            <p:ph type="body" sz="quarter" idx="14" hasCustomPrompt="1"/>
          </p:nvPr>
        </p:nvSpPr>
        <p:spPr>
          <a:xfrm>
            <a:off x="674522" y="1529373"/>
            <a:ext cx="3309847" cy="284820"/>
          </a:xfrm>
          <a:prstGeom prst="rect">
            <a:avLst/>
          </a:prstGeom>
        </p:spPr>
        <p:txBody>
          <a:bodyPr/>
          <a:lstStyle>
            <a:lvl1pPr marL="0" indent="0">
              <a:buNone/>
              <a:defRPr sz="1467">
                <a:solidFill>
                  <a:schemeClr val="bg2"/>
                </a:solidFill>
                <a:latin typeface="+mj-lt"/>
              </a:defRPr>
            </a:lvl1pPr>
          </a:lstStyle>
          <a:p>
            <a:r>
              <a:rPr lang="en-US" dirty="0"/>
              <a:t>Topic One Title </a:t>
            </a:r>
          </a:p>
        </p:txBody>
      </p:sp>
      <p:sp>
        <p:nvSpPr>
          <p:cNvPr id="31" name="Title Placeholder 1">
            <a:extLst>
              <a:ext uri="{FF2B5EF4-FFF2-40B4-BE49-F238E27FC236}">
                <a16:creationId xmlns:a16="http://schemas.microsoft.com/office/drawing/2014/main" id="{91AA2501-2595-6A46-853E-822D616A8F60}"/>
              </a:ext>
            </a:extLst>
          </p:cNvPr>
          <p:cNvSpPr>
            <a:spLocks noGrp="1"/>
          </p:cNvSpPr>
          <p:nvPr>
            <p:ph type="title" hasCustomPrompt="1"/>
          </p:nvPr>
        </p:nvSpPr>
        <p:spPr>
          <a:xfrm>
            <a:off x="659029" y="35861"/>
            <a:ext cx="6273792" cy="960513"/>
          </a:xfrm>
          <a:prstGeom prst="rect">
            <a:avLst/>
          </a:prstGeom>
        </p:spPr>
        <p:txBody>
          <a:bodyPr vert="horz" lIns="0" tIns="0" rIns="0" bIns="0" rtlCol="0" anchor="b" anchorCtr="0">
            <a:noAutofit/>
          </a:bodyPr>
          <a:lstStyle/>
          <a:p>
            <a:r>
              <a:rPr lang="en-US" dirty="0"/>
              <a:t>Click To Edit Page Title Copy</a:t>
            </a:r>
          </a:p>
        </p:txBody>
      </p:sp>
      <p:pic>
        <p:nvPicPr>
          <p:cNvPr id="3" name="Picture 2" descr="A logo of a globe&#10;&#10;Description automatically generated">
            <a:extLst>
              <a:ext uri="{FF2B5EF4-FFF2-40B4-BE49-F238E27FC236}">
                <a16:creationId xmlns:a16="http://schemas.microsoft.com/office/drawing/2014/main" id="{B37756FC-F8C5-D9AB-FE20-695428B84E44}"/>
              </a:ext>
            </a:extLst>
          </p:cNvPr>
          <p:cNvPicPr>
            <a:picLocks noChangeAspect="1"/>
          </p:cNvPicPr>
          <p:nvPr userDrawn="1"/>
        </p:nvPicPr>
        <p:blipFill>
          <a:blip r:embed="rId2"/>
          <a:stretch>
            <a:fillRect/>
          </a:stretch>
        </p:blipFill>
        <p:spPr>
          <a:xfrm>
            <a:off x="11178577" y="324888"/>
            <a:ext cx="703772" cy="831537"/>
          </a:xfrm>
          <a:prstGeom prst="rect">
            <a:avLst/>
          </a:prstGeom>
        </p:spPr>
      </p:pic>
    </p:spTree>
    <p:extLst>
      <p:ext uri="{BB962C8B-B14F-4D97-AF65-F5344CB8AC3E}">
        <p14:creationId xmlns:p14="http://schemas.microsoft.com/office/powerpoint/2010/main" val="11306056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Grouping + Slim Right Image">
    <p:spTree>
      <p:nvGrpSpPr>
        <p:cNvPr id="1" name=""/>
        <p:cNvGrpSpPr/>
        <p:nvPr/>
      </p:nvGrpSpPr>
      <p:grpSpPr>
        <a:xfrm>
          <a:off x="0" y="0"/>
          <a:ext cx="0" cy="0"/>
          <a:chOff x="0" y="0"/>
          <a:chExt cx="0" cy="0"/>
        </a:xfrm>
      </p:grpSpPr>
      <p:sp>
        <p:nvSpPr>
          <p:cNvPr id="23" name="Picture Placeholder 4"/>
          <p:cNvSpPr>
            <a:spLocks noGrp="1"/>
          </p:cNvSpPr>
          <p:nvPr>
            <p:ph type="pic" sz="quarter" idx="27" hasCustomPrompt="1"/>
          </p:nvPr>
        </p:nvSpPr>
        <p:spPr>
          <a:xfrm>
            <a:off x="9701049" y="196851"/>
            <a:ext cx="2258616" cy="6449483"/>
          </a:xfrm>
          <a:prstGeom prst="rect">
            <a:avLst/>
          </a:prstGeom>
          <a:solidFill>
            <a:schemeClr val="tx1">
              <a:lumMod val="20000"/>
              <a:lumOff val="80000"/>
            </a:schemeClr>
          </a:solidFill>
        </p:spPr>
        <p:txBody>
          <a:bodyPr anchor="ctr" anchorCtr="0"/>
          <a:lstStyle>
            <a:lvl1pPr marL="0" indent="0" algn="ctr">
              <a:buFontTx/>
              <a:buNone/>
              <a:defRPr sz="1400">
                <a:solidFill>
                  <a:srgbClr val="FF33CC"/>
                </a:solidFill>
              </a:defRPr>
            </a:lvl1pPr>
          </a:lstStyle>
          <a:p>
            <a:r>
              <a:rPr lang="en-US"/>
              <a:t>Click Icon to Insert </a:t>
            </a:r>
            <a:br>
              <a:rPr lang="en-US"/>
            </a:br>
            <a:r>
              <a:rPr lang="en-US"/>
              <a:t>Background Image.</a:t>
            </a:r>
            <a:br>
              <a:rPr lang="en-US"/>
            </a:br>
            <a:endParaRPr lang="en-US"/>
          </a:p>
          <a:p>
            <a:br>
              <a:rPr lang="en-US"/>
            </a:br>
            <a:r>
              <a:rPr lang="en-US"/>
              <a:t>Remember the </a:t>
            </a:r>
            <a:br>
              <a:rPr lang="en-US"/>
            </a:br>
            <a:r>
              <a:rPr lang="en-US"/>
              <a:t>Image Layer</a:t>
            </a:r>
            <a:br>
              <a:rPr lang="en-US"/>
            </a:br>
            <a:r>
              <a:rPr lang="en-US"/>
              <a:t>Gets Sent to the Back.</a:t>
            </a:r>
          </a:p>
        </p:txBody>
      </p:sp>
      <p:sp>
        <p:nvSpPr>
          <p:cNvPr id="35" name="Slide Number Placeholder 5">
            <a:extLst>
              <a:ext uri="{FF2B5EF4-FFF2-40B4-BE49-F238E27FC236}">
                <a16:creationId xmlns:a16="http://schemas.microsoft.com/office/drawing/2014/main" id="{E3FFD89F-674C-374E-B4B1-487A01DF5723}"/>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bg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C9A555B0-DE95-074C-9099-60D2894B6C45}"/>
              </a:ext>
            </a:extLst>
          </p:cNvPr>
          <p:cNvSpPr>
            <a:spLocks noGrp="1"/>
          </p:cNvSpPr>
          <p:nvPr>
            <p:ph type="ftr" sz="quarter" idx="28"/>
          </p:nvPr>
        </p:nvSpPr>
        <p:spPr>
          <a:xfrm>
            <a:off x="1359158" y="6341944"/>
            <a:ext cx="978153" cy="246221"/>
          </a:xfrm>
          <a:prstGeom prst="rect">
            <a:avLst/>
          </a:prstGeom>
        </p:spPr>
        <p:txBody>
          <a:bodyPr/>
          <a:lstStyle/>
          <a:p>
            <a:pPr algn="l"/>
            <a:r>
              <a:rPr lang="en-US"/>
              <a:t>|  Confidential</a:t>
            </a:r>
          </a:p>
        </p:txBody>
      </p:sp>
      <p:sp>
        <p:nvSpPr>
          <p:cNvPr id="28" name="Text Placeholder 15"/>
          <p:cNvSpPr>
            <a:spLocks noGrp="1"/>
          </p:cNvSpPr>
          <p:nvPr>
            <p:ph type="body" sz="quarter" idx="25" hasCustomPrompt="1"/>
          </p:nvPr>
        </p:nvSpPr>
        <p:spPr>
          <a:xfrm>
            <a:off x="6658585" y="4423711"/>
            <a:ext cx="2749385" cy="1511220"/>
          </a:xfrm>
          <a:prstGeom prst="rect">
            <a:avLst/>
          </a:prstGeom>
        </p:spPr>
        <p:txBody>
          <a:bodyPr/>
          <a:lstStyle>
            <a:lvl1pPr marL="0" indent="0">
              <a:buNone/>
              <a:defRPr sz="1467"/>
            </a:lvl1pPr>
          </a:lstStyle>
          <a:p>
            <a:pPr lvl="0"/>
            <a:r>
              <a:rPr lang="en-US" dirty="0"/>
              <a:t>Click to edit this copy.</a:t>
            </a:r>
          </a:p>
        </p:txBody>
      </p:sp>
      <p:sp>
        <p:nvSpPr>
          <p:cNvPr id="27" name="Text Placeholder 13"/>
          <p:cNvSpPr>
            <a:spLocks noGrp="1"/>
          </p:cNvSpPr>
          <p:nvPr>
            <p:ph type="body" sz="quarter" idx="24" hasCustomPrompt="1"/>
          </p:nvPr>
        </p:nvSpPr>
        <p:spPr>
          <a:xfrm>
            <a:off x="6658585" y="4047799"/>
            <a:ext cx="2749385" cy="266700"/>
          </a:xfrm>
          <a:prstGeom prst="rect">
            <a:avLst/>
          </a:prstGeom>
        </p:spPr>
        <p:txBody>
          <a:bodyPr/>
          <a:lstStyle>
            <a:lvl1pPr marL="0" indent="0">
              <a:buNone/>
              <a:defRPr sz="1467">
                <a:solidFill>
                  <a:schemeClr val="bg2"/>
                </a:solidFill>
                <a:latin typeface="+mj-lt"/>
              </a:defRPr>
            </a:lvl1pPr>
          </a:lstStyle>
          <a:p>
            <a:pPr lvl="0"/>
            <a:r>
              <a:rPr lang="en-US" dirty="0"/>
              <a:t>Edit Topic Copy</a:t>
            </a:r>
          </a:p>
        </p:txBody>
      </p:sp>
      <p:sp>
        <p:nvSpPr>
          <p:cNvPr id="22" name="Text Placeholder 15"/>
          <p:cNvSpPr>
            <a:spLocks noGrp="1"/>
          </p:cNvSpPr>
          <p:nvPr>
            <p:ph type="body" sz="quarter" idx="21" hasCustomPrompt="1"/>
          </p:nvPr>
        </p:nvSpPr>
        <p:spPr>
          <a:xfrm>
            <a:off x="3661432" y="4423711"/>
            <a:ext cx="2749385" cy="1511220"/>
          </a:xfrm>
          <a:prstGeom prst="rect">
            <a:avLst/>
          </a:prstGeom>
        </p:spPr>
        <p:txBody>
          <a:bodyPr/>
          <a:lstStyle>
            <a:lvl1pPr marL="0" indent="0">
              <a:buNone/>
              <a:defRPr sz="1467"/>
            </a:lvl1pPr>
          </a:lstStyle>
          <a:p>
            <a:pPr lvl="0"/>
            <a:r>
              <a:rPr lang="en-US" dirty="0"/>
              <a:t>Click to edit this copy.</a:t>
            </a:r>
          </a:p>
        </p:txBody>
      </p:sp>
      <p:sp>
        <p:nvSpPr>
          <p:cNvPr id="21" name="Text Placeholder 13"/>
          <p:cNvSpPr>
            <a:spLocks noGrp="1"/>
          </p:cNvSpPr>
          <p:nvPr>
            <p:ph type="body" sz="quarter" idx="20" hasCustomPrompt="1"/>
          </p:nvPr>
        </p:nvSpPr>
        <p:spPr>
          <a:xfrm>
            <a:off x="3661432" y="4047799"/>
            <a:ext cx="2749385" cy="266700"/>
          </a:xfrm>
          <a:prstGeom prst="rect">
            <a:avLst/>
          </a:prstGeom>
        </p:spPr>
        <p:txBody>
          <a:bodyPr/>
          <a:lstStyle>
            <a:lvl1pPr marL="0" indent="0">
              <a:buNone/>
              <a:defRPr sz="1467">
                <a:solidFill>
                  <a:schemeClr val="bg2"/>
                </a:solidFill>
                <a:latin typeface="+mj-lt"/>
              </a:defRPr>
            </a:lvl1pPr>
          </a:lstStyle>
          <a:p>
            <a:pPr lvl="0"/>
            <a:r>
              <a:rPr lang="en-US" dirty="0"/>
              <a:t>Edit Topic Copy</a:t>
            </a:r>
          </a:p>
        </p:txBody>
      </p:sp>
      <p:sp>
        <p:nvSpPr>
          <p:cNvPr id="20" name="Text Placeholder 15"/>
          <p:cNvSpPr>
            <a:spLocks noGrp="1"/>
          </p:cNvSpPr>
          <p:nvPr>
            <p:ph type="body" sz="quarter" idx="19" hasCustomPrompt="1"/>
          </p:nvPr>
        </p:nvSpPr>
        <p:spPr>
          <a:xfrm>
            <a:off x="674522" y="4423711"/>
            <a:ext cx="2749385" cy="1511220"/>
          </a:xfrm>
          <a:prstGeom prst="rect">
            <a:avLst/>
          </a:prstGeom>
        </p:spPr>
        <p:txBody>
          <a:bodyPr/>
          <a:lstStyle>
            <a:lvl1pPr marL="0" indent="0">
              <a:buNone/>
              <a:defRPr sz="1467"/>
            </a:lvl1pPr>
          </a:lstStyle>
          <a:p>
            <a:pPr lvl="0"/>
            <a:r>
              <a:rPr lang="en-US" dirty="0"/>
              <a:t>Click to edit this copy.</a:t>
            </a:r>
          </a:p>
        </p:txBody>
      </p:sp>
      <p:sp>
        <p:nvSpPr>
          <p:cNvPr id="19" name="Text Placeholder 13"/>
          <p:cNvSpPr>
            <a:spLocks noGrp="1"/>
          </p:cNvSpPr>
          <p:nvPr>
            <p:ph type="body" sz="quarter" idx="18" hasCustomPrompt="1"/>
          </p:nvPr>
        </p:nvSpPr>
        <p:spPr>
          <a:xfrm>
            <a:off x="674522" y="4047799"/>
            <a:ext cx="2749385" cy="266700"/>
          </a:xfrm>
          <a:prstGeom prst="rect">
            <a:avLst/>
          </a:prstGeom>
        </p:spPr>
        <p:txBody>
          <a:bodyPr/>
          <a:lstStyle>
            <a:lvl1pPr marL="0" indent="0">
              <a:buNone/>
              <a:defRPr sz="1467">
                <a:solidFill>
                  <a:schemeClr val="bg2"/>
                </a:solidFill>
                <a:latin typeface="+mj-lt"/>
              </a:defRPr>
            </a:lvl1pPr>
          </a:lstStyle>
          <a:p>
            <a:pPr lvl="0"/>
            <a:r>
              <a:rPr lang="en-US" dirty="0"/>
              <a:t>Edit Topic Copy</a:t>
            </a:r>
          </a:p>
        </p:txBody>
      </p:sp>
      <p:sp>
        <p:nvSpPr>
          <p:cNvPr id="26" name="Text Placeholder 15"/>
          <p:cNvSpPr>
            <a:spLocks noGrp="1"/>
          </p:cNvSpPr>
          <p:nvPr>
            <p:ph type="body" sz="quarter" idx="23" hasCustomPrompt="1"/>
          </p:nvPr>
        </p:nvSpPr>
        <p:spPr>
          <a:xfrm>
            <a:off x="6658585" y="2062947"/>
            <a:ext cx="2749385" cy="1511220"/>
          </a:xfrm>
          <a:prstGeom prst="rect">
            <a:avLst/>
          </a:prstGeom>
        </p:spPr>
        <p:txBody>
          <a:bodyPr/>
          <a:lstStyle>
            <a:lvl1pPr marL="0" indent="0">
              <a:buNone/>
              <a:defRPr sz="1467"/>
            </a:lvl1pPr>
          </a:lstStyle>
          <a:p>
            <a:pPr lvl="0"/>
            <a:r>
              <a:rPr lang="en-US" dirty="0"/>
              <a:t>Click to edit this copy.</a:t>
            </a:r>
          </a:p>
        </p:txBody>
      </p:sp>
      <p:sp>
        <p:nvSpPr>
          <p:cNvPr id="25" name="Text Placeholder 13"/>
          <p:cNvSpPr>
            <a:spLocks noGrp="1"/>
          </p:cNvSpPr>
          <p:nvPr>
            <p:ph type="body" sz="quarter" idx="22" hasCustomPrompt="1"/>
          </p:nvPr>
        </p:nvSpPr>
        <p:spPr>
          <a:xfrm>
            <a:off x="6658585" y="1687037"/>
            <a:ext cx="2749385" cy="266700"/>
          </a:xfrm>
          <a:prstGeom prst="rect">
            <a:avLst/>
          </a:prstGeom>
        </p:spPr>
        <p:txBody>
          <a:bodyPr/>
          <a:lstStyle>
            <a:lvl1pPr marL="0" indent="0">
              <a:buNone/>
              <a:defRPr sz="1467">
                <a:solidFill>
                  <a:schemeClr val="bg2"/>
                </a:solidFill>
                <a:latin typeface="+mj-lt"/>
              </a:defRPr>
            </a:lvl1pPr>
          </a:lstStyle>
          <a:p>
            <a:pPr lvl="0"/>
            <a:r>
              <a:rPr lang="en-US" dirty="0"/>
              <a:t>Edit Topic Copy</a:t>
            </a:r>
          </a:p>
        </p:txBody>
      </p:sp>
      <p:sp>
        <p:nvSpPr>
          <p:cNvPr id="18" name="Text Placeholder 15"/>
          <p:cNvSpPr>
            <a:spLocks noGrp="1"/>
          </p:cNvSpPr>
          <p:nvPr>
            <p:ph type="body" sz="quarter" idx="17" hasCustomPrompt="1"/>
          </p:nvPr>
        </p:nvSpPr>
        <p:spPr>
          <a:xfrm>
            <a:off x="3661432" y="2062947"/>
            <a:ext cx="2749385" cy="1511220"/>
          </a:xfrm>
          <a:prstGeom prst="rect">
            <a:avLst/>
          </a:prstGeom>
        </p:spPr>
        <p:txBody>
          <a:bodyPr/>
          <a:lstStyle>
            <a:lvl1pPr marL="0" indent="0">
              <a:buNone/>
              <a:defRPr sz="1467"/>
            </a:lvl1pPr>
          </a:lstStyle>
          <a:p>
            <a:pPr lvl="0"/>
            <a:r>
              <a:rPr lang="en-US" dirty="0"/>
              <a:t>Click to edit this copy.</a:t>
            </a:r>
          </a:p>
        </p:txBody>
      </p:sp>
      <p:sp>
        <p:nvSpPr>
          <p:cNvPr id="17" name="Text Placeholder 13"/>
          <p:cNvSpPr>
            <a:spLocks noGrp="1"/>
          </p:cNvSpPr>
          <p:nvPr>
            <p:ph type="body" sz="quarter" idx="16" hasCustomPrompt="1"/>
          </p:nvPr>
        </p:nvSpPr>
        <p:spPr>
          <a:xfrm>
            <a:off x="3661432" y="1687037"/>
            <a:ext cx="2749385" cy="266700"/>
          </a:xfrm>
          <a:prstGeom prst="rect">
            <a:avLst/>
          </a:prstGeom>
        </p:spPr>
        <p:txBody>
          <a:bodyPr/>
          <a:lstStyle>
            <a:lvl1pPr marL="0" indent="0">
              <a:buNone/>
              <a:defRPr sz="1467">
                <a:solidFill>
                  <a:schemeClr val="bg2"/>
                </a:solidFill>
                <a:latin typeface="+mj-lt"/>
              </a:defRPr>
            </a:lvl1pPr>
          </a:lstStyle>
          <a:p>
            <a:pPr lvl="0"/>
            <a:r>
              <a:rPr lang="en-US" dirty="0"/>
              <a:t>Edit Topic Copy</a:t>
            </a:r>
          </a:p>
        </p:txBody>
      </p:sp>
      <p:sp>
        <p:nvSpPr>
          <p:cNvPr id="16" name="Text Placeholder 15"/>
          <p:cNvSpPr>
            <a:spLocks noGrp="1"/>
          </p:cNvSpPr>
          <p:nvPr>
            <p:ph type="body" sz="quarter" idx="15" hasCustomPrompt="1"/>
          </p:nvPr>
        </p:nvSpPr>
        <p:spPr>
          <a:xfrm>
            <a:off x="674522" y="2062947"/>
            <a:ext cx="2749385" cy="1511220"/>
          </a:xfrm>
          <a:prstGeom prst="rect">
            <a:avLst/>
          </a:prstGeom>
        </p:spPr>
        <p:txBody>
          <a:bodyPr/>
          <a:lstStyle>
            <a:lvl1pPr marL="0" indent="0">
              <a:buNone/>
              <a:defRPr sz="1467"/>
            </a:lvl1pPr>
          </a:lstStyle>
          <a:p>
            <a:pPr lvl="0"/>
            <a:r>
              <a:rPr lang="en-US" dirty="0"/>
              <a:t>Click to edit this copy.</a:t>
            </a:r>
          </a:p>
        </p:txBody>
      </p:sp>
      <p:sp>
        <p:nvSpPr>
          <p:cNvPr id="15" name="Text Placeholder 13"/>
          <p:cNvSpPr>
            <a:spLocks noGrp="1"/>
          </p:cNvSpPr>
          <p:nvPr>
            <p:ph type="body" sz="quarter" idx="14" hasCustomPrompt="1"/>
          </p:nvPr>
        </p:nvSpPr>
        <p:spPr>
          <a:xfrm>
            <a:off x="674522" y="1687037"/>
            <a:ext cx="2749385" cy="266700"/>
          </a:xfrm>
          <a:prstGeom prst="rect">
            <a:avLst/>
          </a:prstGeom>
        </p:spPr>
        <p:txBody>
          <a:bodyPr/>
          <a:lstStyle>
            <a:lvl1pPr marL="0" indent="0">
              <a:buNone/>
              <a:defRPr sz="1467">
                <a:solidFill>
                  <a:schemeClr val="bg2"/>
                </a:solidFill>
                <a:latin typeface="+mj-lt"/>
              </a:defRPr>
            </a:lvl1pPr>
          </a:lstStyle>
          <a:p>
            <a:pPr lvl="0"/>
            <a:r>
              <a:rPr lang="en-US" dirty="0"/>
              <a:t>Edit Topic Copy</a:t>
            </a:r>
          </a:p>
        </p:txBody>
      </p:sp>
      <p:sp>
        <p:nvSpPr>
          <p:cNvPr id="37" name="Title Placeholder 1">
            <a:extLst>
              <a:ext uri="{FF2B5EF4-FFF2-40B4-BE49-F238E27FC236}">
                <a16:creationId xmlns:a16="http://schemas.microsoft.com/office/drawing/2014/main" id="{FFA32EA3-FE08-CA40-B63E-80F940C75DE8}"/>
              </a:ext>
            </a:extLst>
          </p:cNvPr>
          <p:cNvSpPr>
            <a:spLocks noGrp="1"/>
          </p:cNvSpPr>
          <p:nvPr>
            <p:ph type="title" hasCustomPrompt="1"/>
          </p:nvPr>
        </p:nvSpPr>
        <p:spPr>
          <a:xfrm>
            <a:off x="659029" y="35861"/>
            <a:ext cx="6273792" cy="960513"/>
          </a:xfrm>
          <a:prstGeom prst="rect">
            <a:avLst/>
          </a:prstGeom>
        </p:spPr>
        <p:txBody>
          <a:bodyPr vert="horz" lIns="0" tIns="0" rIns="0" bIns="0" rtlCol="0" anchor="b" anchorCtr="0">
            <a:noAutofit/>
          </a:bodyPr>
          <a:lstStyle/>
          <a:p>
            <a:r>
              <a:rPr lang="en-US" dirty="0"/>
              <a:t>Click To Edit Page Title Copy</a:t>
            </a:r>
          </a:p>
        </p:txBody>
      </p:sp>
      <p:pic>
        <p:nvPicPr>
          <p:cNvPr id="3" name="Picture 2" descr="A logo of a globe&#10;&#10;Description automatically generated">
            <a:extLst>
              <a:ext uri="{FF2B5EF4-FFF2-40B4-BE49-F238E27FC236}">
                <a16:creationId xmlns:a16="http://schemas.microsoft.com/office/drawing/2014/main" id="{BDBB445F-EEC7-09D6-08EC-31DAC7B0A5B3}"/>
              </a:ext>
            </a:extLst>
          </p:cNvPr>
          <p:cNvPicPr>
            <a:picLocks noChangeAspect="1"/>
          </p:cNvPicPr>
          <p:nvPr userDrawn="1"/>
        </p:nvPicPr>
        <p:blipFill>
          <a:blip r:embed="rId2"/>
          <a:stretch>
            <a:fillRect/>
          </a:stretch>
        </p:blipFill>
        <p:spPr>
          <a:xfrm>
            <a:off x="11178577" y="324888"/>
            <a:ext cx="703772" cy="831537"/>
          </a:xfrm>
          <a:prstGeom prst="rect">
            <a:avLst/>
          </a:prstGeom>
        </p:spPr>
      </p:pic>
    </p:spTree>
    <p:extLst>
      <p:ext uri="{BB962C8B-B14F-4D97-AF65-F5344CB8AC3E}">
        <p14:creationId xmlns:p14="http://schemas.microsoft.com/office/powerpoint/2010/main" val="7713818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blank">
  <p:cSld name="Gradient Back Cov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GM Brandmark Closing/Thank You Page">
            <a:extLst>
              <a:ext uri="{FF2B5EF4-FFF2-40B4-BE49-F238E27FC236}">
                <a16:creationId xmlns:a16="http://schemas.microsoft.com/office/drawing/2014/main" id="{7C17AE4A-08CF-ED4A-B0CA-9B82F73CECA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608320" y="2941320"/>
            <a:ext cx="975360" cy="975360"/>
          </a:xfrm>
          <a:prstGeom prst="rect">
            <a:avLst/>
          </a:prstGeom>
        </p:spPr>
      </p:pic>
    </p:spTree>
    <p:extLst>
      <p:ext uri="{BB962C8B-B14F-4D97-AF65-F5344CB8AC3E}">
        <p14:creationId xmlns:p14="http://schemas.microsoft.com/office/powerpoint/2010/main" val="6461614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5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A0952A7E-750F-411B-A633-AC125B9DAF2C}" type="datetimeFigureOut">
              <a:rPr lang="en-US" altLang="en-US" smtClean="0"/>
              <a:pPr>
                <a:defRPr/>
              </a:pPr>
              <a:t>8/2/2024</a:t>
            </a:fld>
            <a:endParaRPr lang="en-US" altLang="en-US"/>
          </a:p>
        </p:txBody>
      </p:sp>
      <p:sp>
        <p:nvSpPr>
          <p:cNvPr id="3" name="Footer Placeholder 2"/>
          <p:cNvSpPr>
            <a:spLocks noGrp="1"/>
          </p:cNvSpPr>
          <p:nvPr>
            <p:ph type="ftr" sz="quarter" idx="11"/>
          </p:nvPr>
        </p:nvSpPr>
        <p:spPr/>
        <p:txBody>
          <a:bodyPr/>
          <a:lstStyle/>
          <a:p>
            <a:pPr>
              <a:defRPr/>
            </a:pPr>
            <a:endParaRPr lang="en-US" altLang="en-US"/>
          </a:p>
        </p:txBody>
      </p:sp>
      <p:sp>
        <p:nvSpPr>
          <p:cNvPr id="4" name="Slide Number Placeholder 3"/>
          <p:cNvSpPr>
            <a:spLocks noGrp="1"/>
          </p:cNvSpPr>
          <p:nvPr>
            <p:ph type="sldNum" sz="quarter" idx="12"/>
          </p:nvPr>
        </p:nvSpPr>
        <p:spPr/>
        <p:txBody>
          <a:bodyPr/>
          <a:lstStyle/>
          <a:p>
            <a:pPr>
              <a:defRPr/>
            </a:pPr>
            <a:fld id="{D8E8EF65-9264-4817-B3B5-8A5DAAB10345}" type="slidenum">
              <a:rPr lang="en-US" altLang="en-US" smtClean="0"/>
              <a:pPr>
                <a:defRPr/>
              </a:pPr>
              <a:t>‹#›</a:t>
            </a:fld>
            <a:endParaRPr lang="en-US" altLang="en-US"/>
          </a:p>
        </p:txBody>
      </p:sp>
    </p:spTree>
    <p:extLst>
      <p:ext uri="{BB962C8B-B14F-4D97-AF65-F5344CB8AC3E}">
        <p14:creationId xmlns:p14="http://schemas.microsoft.com/office/powerpoint/2010/main" val="14557214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7800973" y="1564172"/>
            <a:ext cx="2438400" cy="2438400"/>
          </a:xfrm>
          <a:prstGeom prst="ellipse">
            <a:avLst/>
          </a:prstGeom>
          <a:solidFill>
            <a:srgbClr val="EAEAEA"/>
          </a:solidFill>
        </p:spPr>
        <p:txBody>
          <a:bodyPr anchor="ctr" anchorCtr="0"/>
          <a:lstStyle>
            <a:lvl1pPr marL="0" indent="0" algn="ctr">
              <a:buFontTx/>
              <a:buNone/>
              <a:defRPr>
                <a:solidFill>
                  <a:schemeClr val="tx1"/>
                </a:solidFill>
              </a:defRPr>
            </a:lvl1pPr>
          </a:lstStyle>
          <a:p>
            <a:r>
              <a:rPr lang="en-US"/>
              <a:t>Click icon</a:t>
            </a:r>
            <a:br>
              <a:rPr lang="en-US"/>
            </a:br>
            <a:br>
              <a:rPr lang="en-US"/>
            </a:br>
            <a:r>
              <a:rPr lang="en-US"/>
              <a:t>to insert picture</a:t>
            </a:r>
          </a:p>
        </p:txBody>
      </p:sp>
      <p:sp>
        <p:nvSpPr>
          <p:cNvPr id="9" name="Text Placeholder 8"/>
          <p:cNvSpPr>
            <a:spLocks noGrp="1"/>
          </p:cNvSpPr>
          <p:nvPr>
            <p:ph type="body" sz="quarter" idx="14" hasCustomPrompt="1"/>
          </p:nvPr>
        </p:nvSpPr>
        <p:spPr>
          <a:xfrm>
            <a:off x="7800973" y="4562475"/>
            <a:ext cx="2438400" cy="696383"/>
          </a:xfrm>
        </p:spPr>
        <p:txBody>
          <a:bodyPr/>
          <a:lstStyle>
            <a:lvl1pPr marL="0" indent="0">
              <a:buNone/>
              <a:defRPr sz="1600">
                <a:latin typeface="+mj-lt"/>
              </a:defRPr>
            </a:lvl1pPr>
            <a:lvl2pPr marL="0" indent="0">
              <a:spcBef>
                <a:spcPts val="0"/>
              </a:spcBef>
              <a:buNone/>
              <a:defRPr sz="1200"/>
            </a:lvl2pPr>
          </a:lstStyle>
          <a:p>
            <a:pPr lvl="0"/>
            <a:r>
              <a:rPr lang="en-US"/>
              <a:t>John/Jane Doe</a:t>
            </a:r>
          </a:p>
          <a:p>
            <a:pPr lvl="1"/>
            <a:r>
              <a:rPr lang="en-US"/>
              <a:t>Title, Company</a:t>
            </a:r>
          </a:p>
        </p:txBody>
      </p:sp>
      <p:sp>
        <p:nvSpPr>
          <p:cNvPr id="2" name="Title 1"/>
          <p:cNvSpPr>
            <a:spLocks noGrp="1"/>
          </p:cNvSpPr>
          <p:nvPr>
            <p:ph type="title" hasCustomPrompt="1"/>
          </p:nvPr>
        </p:nvSpPr>
        <p:spPr>
          <a:xfrm>
            <a:off x="1722544" y="1513418"/>
            <a:ext cx="4925907" cy="3725332"/>
          </a:xfrm>
        </p:spPr>
        <p:txBody>
          <a:bodyPr anchor="ctr" anchorCtr="0"/>
          <a:lstStyle>
            <a:lvl1pPr algn="r">
              <a:defRPr sz="4800">
                <a:solidFill>
                  <a:schemeClr val="tx1"/>
                </a:solidFill>
              </a:defRPr>
            </a:lvl1pPr>
          </a:lstStyle>
          <a:p>
            <a:r>
              <a:rPr lang="en-US"/>
              <a:t>“This would be a </a:t>
            </a:r>
            <a:r>
              <a:rPr lang="en-US">
                <a:solidFill>
                  <a:schemeClr val="accent1"/>
                </a:solidFill>
              </a:rPr>
              <a:t>featured </a:t>
            </a:r>
            <a:r>
              <a:rPr lang="en-US"/>
              <a:t>quote”</a:t>
            </a:r>
          </a:p>
        </p:txBody>
      </p:sp>
      <p:sp>
        <p:nvSpPr>
          <p:cNvPr id="3" name="Slide Number Placeholder 2"/>
          <p:cNvSpPr>
            <a:spLocks noGrp="1"/>
          </p:cNvSpPr>
          <p:nvPr>
            <p:ph type="sldNum" sz="quarter" idx="10"/>
          </p:nvPr>
        </p:nvSpPr>
        <p:spPr>
          <a:xfrm>
            <a:off x="11200735" y="6324935"/>
            <a:ext cx="768096" cy="210379"/>
          </a:xfrm>
          <a:prstGeom prst="rect">
            <a:avLst/>
          </a:prstGeom>
        </p:spPr>
        <p:txBody>
          <a:bodyPr/>
          <a:lstStyle/>
          <a:p>
            <a:fld id="{77E42F99-047F-453F-A85C-58D0648A1D53}" type="slidenum">
              <a:rPr lang="en-US" smtClean="0"/>
              <a:pPr/>
              <a:t>‹#›</a:t>
            </a:fld>
            <a:endParaRPr lang="en-US"/>
          </a:p>
        </p:txBody>
      </p:sp>
      <p:cxnSp>
        <p:nvCxnSpPr>
          <p:cNvPr id="5" name="Straight Connector 4"/>
          <p:cNvCxnSpPr/>
          <p:nvPr userDrawn="1"/>
        </p:nvCxnSpPr>
        <p:spPr bwMode="gray">
          <a:xfrm>
            <a:off x="7178517" y="1535906"/>
            <a:ext cx="0" cy="3702845"/>
          </a:xfrm>
          <a:prstGeom prst="line">
            <a:avLst/>
          </a:prstGeom>
          <a:ln w="31750">
            <a:gradFill>
              <a:gsLst>
                <a:gs pos="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70442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7834-4D5B-F917-C6F5-18419D7A4F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4DD71D-3D67-AAB7-ACB0-88C442A56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56C6DC-C4C5-E21B-36F8-B4F57D52A479}"/>
              </a:ext>
            </a:extLst>
          </p:cNvPr>
          <p:cNvSpPr>
            <a:spLocks noGrp="1"/>
          </p:cNvSpPr>
          <p:nvPr>
            <p:ph type="dt" sz="half" idx="10"/>
          </p:nvPr>
        </p:nvSpPr>
        <p:spPr/>
        <p:txBody>
          <a:bodyPr/>
          <a:lstStyle/>
          <a:p>
            <a:fld id="{614FF6C8-281B-438C-AFD9-CBC95B55AE13}" type="datetimeFigureOut">
              <a:rPr lang="en-US" smtClean="0"/>
              <a:t>8/2/2024</a:t>
            </a:fld>
            <a:endParaRPr lang="en-US"/>
          </a:p>
        </p:txBody>
      </p:sp>
      <p:sp>
        <p:nvSpPr>
          <p:cNvPr id="5" name="Footer Placeholder 4">
            <a:extLst>
              <a:ext uri="{FF2B5EF4-FFF2-40B4-BE49-F238E27FC236}">
                <a16:creationId xmlns:a16="http://schemas.microsoft.com/office/drawing/2014/main" id="{F8D7F8F3-1FBA-A83D-4831-569B8D8CA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0A02F-C900-4C6D-9FE4-A072B6271134}"/>
              </a:ext>
            </a:extLst>
          </p:cNvPr>
          <p:cNvSpPr>
            <a:spLocks noGrp="1"/>
          </p:cNvSpPr>
          <p:nvPr>
            <p:ph type="sldNum" sz="quarter" idx="12"/>
          </p:nvPr>
        </p:nvSpPr>
        <p:spPr/>
        <p:txBody>
          <a:bodyPr/>
          <a:lstStyle/>
          <a:p>
            <a:fld id="{72D36585-7411-47FE-87A5-ED90DFB85E57}" type="slidenum">
              <a:rPr lang="en-US" smtClean="0"/>
              <a:t>‹#›</a:t>
            </a:fld>
            <a:endParaRPr lang="en-US"/>
          </a:p>
        </p:txBody>
      </p:sp>
    </p:spTree>
    <p:extLst>
      <p:ext uri="{BB962C8B-B14F-4D97-AF65-F5344CB8AC3E}">
        <p14:creationId xmlns:p14="http://schemas.microsoft.com/office/powerpoint/2010/main" val="308773552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033D-240C-15CB-8C73-A7EABC9D3F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7082E-E968-1E4C-990A-04EDC77F6E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DAB0C-FF17-9266-9904-4D373044F3FB}"/>
              </a:ext>
            </a:extLst>
          </p:cNvPr>
          <p:cNvSpPr>
            <a:spLocks noGrp="1"/>
          </p:cNvSpPr>
          <p:nvPr>
            <p:ph type="dt" sz="half" idx="10"/>
          </p:nvPr>
        </p:nvSpPr>
        <p:spPr/>
        <p:txBody>
          <a:bodyPr/>
          <a:lstStyle/>
          <a:p>
            <a:fld id="{614FF6C8-281B-438C-AFD9-CBC95B55AE13}" type="datetimeFigureOut">
              <a:rPr lang="en-US" smtClean="0"/>
              <a:t>8/2/2024</a:t>
            </a:fld>
            <a:endParaRPr lang="en-US"/>
          </a:p>
        </p:txBody>
      </p:sp>
      <p:sp>
        <p:nvSpPr>
          <p:cNvPr id="5" name="Footer Placeholder 4">
            <a:extLst>
              <a:ext uri="{FF2B5EF4-FFF2-40B4-BE49-F238E27FC236}">
                <a16:creationId xmlns:a16="http://schemas.microsoft.com/office/drawing/2014/main" id="{120B1EEA-0D2D-ECC9-9330-2C4B9DA45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E1BD8-8401-6D81-6548-E1AD1378AD70}"/>
              </a:ext>
            </a:extLst>
          </p:cNvPr>
          <p:cNvSpPr>
            <a:spLocks noGrp="1"/>
          </p:cNvSpPr>
          <p:nvPr>
            <p:ph type="sldNum" sz="quarter" idx="12"/>
          </p:nvPr>
        </p:nvSpPr>
        <p:spPr/>
        <p:txBody>
          <a:bodyPr/>
          <a:lstStyle/>
          <a:p>
            <a:fld id="{72D36585-7411-47FE-87A5-ED90DFB85E57}" type="slidenum">
              <a:rPr lang="en-US" smtClean="0"/>
              <a:t>‹#›</a:t>
            </a:fld>
            <a:endParaRPr lang="en-US"/>
          </a:p>
        </p:txBody>
      </p:sp>
    </p:spTree>
    <p:extLst>
      <p:ext uri="{BB962C8B-B14F-4D97-AF65-F5344CB8AC3E}">
        <p14:creationId xmlns:p14="http://schemas.microsoft.com/office/powerpoint/2010/main" val="777045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88645-8EC8-61FF-6C6B-BC7F6D9E8F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4109E0-CE26-9E7C-7709-CCB90117C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C9A113-C4A3-C652-4660-00874FB00042}"/>
              </a:ext>
            </a:extLst>
          </p:cNvPr>
          <p:cNvSpPr>
            <a:spLocks noGrp="1"/>
          </p:cNvSpPr>
          <p:nvPr>
            <p:ph type="dt" sz="half" idx="10"/>
          </p:nvPr>
        </p:nvSpPr>
        <p:spPr/>
        <p:txBody>
          <a:bodyPr/>
          <a:lstStyle/>
          <a:p>
            <a:fld id="{614FF6C8-281B-438C-AFD9-CBC95B55AE13}" type="datetimeFigureOut">
              <a:rPr lang="en-US" smtClean="0"/>
              <a:t>8/2/2024</a:t>
            </a:fld>
            <a:endParaRPr lang="en-US"/>
          </a:p>
        </p:txBody>
      </p:sp>
      <p:sp>
        <p:nvSpPr>
          <p:cNvPr id="5" name="Footer Placeholder 4">
            <a:extLst>
              <a:ext uri="{FF2B5EF4-FFF2-40B4-BE49-F238E27FC236}">
                <a16:creationId xmlns:a16="http://schemas.microsoft.com/office/drawing/2014/main" id="{70B8B8ED-1AF3-0FDC-1B7A-75A9342B0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F87C5-3694-2B9E-CAD2-8C8C0E1D152B}"/>
              </a:ext>
            </a:extLst>
          </p:cNvPr>
          <p:cNvSpPr>
            <a:spLocks noGrp="1"/>
          </p:cNvSpPr>
          <p:nvPr>
            <p:ph type="sldNum" sz="quarter" idx="12"/>
          </p:nvPr>
        </p:nvSpPr>
        <p:spPr/>
        <p:txBody>
          <a:bodyPr/>
          <a:lstStyle/>
          <a:p>
            <a:fld id="{72D36585-7411-47FE-87A5-ED90DFB85E57}" type="slidenum">
              <a:rPr lang="en-US" smtClean="0"/>
              <a:t>‹#›</a:t>
            </a:fld>
            <a:endParaRPr lang="en-US"/>
          </a:p>
        </p:txBody>
      </p:sp>
    </p:spTree>
    <p:extLst>
      <p:ext uri="{BB962C8B-B14F-4D97-AF65-F5344CB8AC3E}">
        <p14:creationId xmlns:p14="http://schemas.microsoft.com/office/powerpoint/2010/main" val="89754935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0D1A-9C25-2E86-A586-E9A68F4766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D2072-E9AA-C048-7475-CF085AE545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DDF3F4-90ED-429E-5677-D718F6FD7A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E1B5C1-BF11-548F-6E76-00D0EB354AA3}"/>
              </a:ext>
            </a:extLst>
          </p:cNvPr>
          <p:cNvSpPr>
            <a:spLocks noGrp="1"/>
          </p:cNvSpPr>
          <p:nvPr>
            <p:ph type="dt" sz="half" idx="10"/>
          </p:nvPr>
        </p:nvSpPr>
        <p:spPr/>
        <p:txBody>
          <a:bodyPr/>
          <a:lstStyle/>
          <a:p>
            <a:fld id="{614FF6C8-281B-438C-AFD9-CBC95B55AE13}" type="datetimeFigureOut">
              <a:rPr lang="en-US" smtClean="0"/>
              <a:t>8/2/2024</a:t>
            </a:fld>
            <a:endParaRPr lang="en-US"/>
          </a:p>
        </p:txBody>
      </p:sp>
      <p:sp>
        <p:nvSpPr>
          <p:cNvPr id="6" name="Footer Placeholder 5">
            <a:extLst>
              <a:ext uri="{FF2B5EF4-FFF2-40B4-BE49-F238E27FC236}">
                <a16:creationId xmlns:a16="http://schemas.microsoft.com/office/drawing/2014/main" id="{0CDF14C6-57A5-3208-FF87-602007FD4E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027A2-BD36-93BA-D4D7-D2207204DE63}"/>
              </a:ext>
            </a:extLst>
          </p:cNvPr>
          <p:cNvSpPr>
            <a:spLocks noGrp="1"/>
          </p:cNvSpPr>
          <p:nvPr>
            <p:ph type="sldNum" sz="quarter" idx="12"/>
          </p:nvPr>
        </p:nvSpPr>
        <p:spPr/>
        <p:txBody>
          <a:bodyPr/>
          <a:lstStyle/>
          <a:p>
            <a:fld id="{72D36585-7411-47FE-87A5-ED90DFB85E57}" type="slidenum">
              <a:rPr lang="en-US" smtClean="0"/>
              <a:t>‹#›</a:t>
            </a:fld>
            <a:endParaRPr lang="en-US"/>
          </a:p>
        </p:txBody>
      </p:sp>
    </p:spTree>
    <p:extLst>
      <p:ext uri="{BB962C8B-B14F-4D97-AF65-F5344CB8AC3E}">
        <p14:creationId xmlns:p14="http://schemas.microsoft.com/office/powerpoint/2010/main" val="533273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F882C-50AA-6B6D-92C9-F02D539ECE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DA601-4EA2-3C5C-476F-6E5441614B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28DBDA-83BA-DE6E-7857-0F4635FC28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4F2486-03C8-EA6D-B4A6-BD3CCD8D09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DF2FA2-6104-8387-A868-1309FCB658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3E7C7A-7BDB-6B00-5ED3-73054FC4E2AE}"/>
              </a:ext>
            </a:extLst>
          </p:cNvPr>
          <p:cNvSpPr>
            <a:spLocks noGrp="1"/>
          </p:cNvSpPr>
          <p:nvPr>
            <p:ph type="dt" sz="half" idx="10"/>
          </p:nvPr>
        </p:nvSpPr>
        <p:spPr/>
        <p:txBody>
          <a:bodyPr/>
          <a:lstStyle/>
          <a:p>
            <a:fld id="{614FF6C8-281B-438C-AFD9-CBC95B55AE13}" type="datetimeFigureOut">
              <a:rPr lang="en-US" smtClean="0"/>
              <a:t>8/2/2024</a:t>
            </a:fld>
            <a:endParaRPr lang="en-US"/>
          </a:p>
        </p:txBody>
      </p:sp>
      <p:sp>
        <p:nvSpPr>
          <p:cNvPr id="8" name="Footer Placeholder 7">
            <a:extLst>
              <a:ext uri="{FF2B5EF4-FFF2-40B4-BE49-F238E27FC236}">
                <a16:creationId xmlns:a16="http://schemas.microsoft.com/office/drawing/2014/main" id="{9AF8CCD0-3C96-FCAA-802C-63BC204097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BCB8B5-2AEA-5CEE-F2D8-C1042C107C61}"/>
              </a:ext>
            </a:extLst>
          </p:cNvPr>
          <p:cNvSpPr>
            <a:spLocks noGrp="1"/>
          </p:cNvSpPr>
          <p:nvPr>
            <p:ph type="sldNum" sz="quarter" idx="12"/>
          </p:nvPr>
        </p:nvSpPr>
        <p:spPr/>
        <p:txBody>
          <a:bodyPr/>
          <a:lstStyle/>
          <a:p>
            <a:fld id="{72D36585-7411-47FE-87A5-ED90DFB85E57}" type="slidenum">
              <a:rPr lang="en-US" smtClean="0"/>
              <a:t>‹#›</a:t>
            </a:fld>
            <a:endParaRPr lang="en-US"/>
          </a:p>
        </p:txBody>
      </p:sp>
    </p:spTree>
    <p:extLst>
      <p:ext uri="{BB962C8B-B14F-4D97-AF65-F5344CB8AC3E}">
        <p14:creationId xmlns:p14="http://schemas.microsoft.com/office/powerpoint/2010/main" val="41920026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52A42-48F6-1FD5-555B-E4B30D46C4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614DFB-5515-A324-5867-FE052F5F8DF3}"/>
              </a:ext>
            </a:extLst>
          </p:cNvPr>
          <p:cNvSpPr>
            <a:spLocks noGrp="1"/>
          </p:cNvSpPr>
          <p:nvPr>
            <p:ph type="dt" sz="half" idx="10"/>
          </p:nvPr>
        </p:nvSpPr>
        <p:spPr/>
        <p:txBody>
          <a:bodyPr/>
          <a:lstStyle/>
          <a:p>
            <a:fld id="{614FF6C8-281B-438C-AFD9-CBC95B55AE13}" type="datetimeFigureOut">
              <a:rPr lang="en-US" smtClean="0"/>
              <a:t>8/2/2024</a:t>
            </a:fld>
            <a:endParaRPr lang="en-US"/>
          </a:p>
        </p:txBody>
      </p:sp>
      <p:sp>
        <p:nvSpPr>
          <p:cNvPr id="4" name="Footer Placeholder 3">
            <a:extLst>
              <a:ext uri="{FF2B5EF4-FFF2-40B4-BE49-F238E27FC236}">
                <a16:creationId xmlns:a16="http://schemas.microsoft.com/office/drawing/2014/main" id="{E80AAF9D-D124-93FC-7E35-5064099C23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E0EEBB-7C89-3D1A-C7CA-82C57F0057E0}"/>
              </a:ext>
            </a:extLst>
          </p:cNvPr>
          <p:cNvSpPr>
            <a:spLocks noGrp="1"/>
          </p:cNvSpPr>
          <p:nvPr>
            <p:ph type="sldNum" sz="quarter" idx="12"/>
          </p:nvPr>
        </p:nvSpPr>
        <p:spPr/>
        <p:txBody>
          <a:bodyPr/>
          <a:lstStyle/>
          <a:p>
            <a:fld id="{72D36585-7411-47FE-87A5-ED90DFB85E57}" type="slidenum">
              <a:rPr lang="en-US" smtClean="0"/>
              <a:t>‹#›</a:t>
            </a:fld>
            <a:endParaRPr lang="en-US"/>
          </a:p>
        </p:txBody>
      </p:sp>
    </p:spTree>
    <p:extLst>
      <p:ext uri="{BB962C8B-B14F-4D97-AF65-F5344CB8AC3E}">
        <p14:creationId xmlns:p14="http://schemas.microsoft.com/office/powerpoint/2010/main" val="19818852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49ECB1-F653-7C9F-FA96-A5A209BFB8F2}"/>
              </a:ext>
            </a:extLst>
          </p:cNvPr>
          <p:cNvSpPr>
            <a:spLocks noGrp="1"/>
          </p:cNvSpPr>
          <p:nvPr>
            <p:ph type="dt" sz="half" idx="10"/>
          </p:nvPr>
        </p:nvSpPr>
        <p:spPr/>
        <p:txBody>
          <a:bodyPr/>
          <a:lstStyle/>
          <a:p>
            <a:fld id="{614FF6C8-281B-438C-AFD9-CBC95B55AE13}" type="datetimeFigureOut">
              <a:rPr lang="en-US" smtClean="0"/>
              <a:t>8/2/2024</a:t>
            </a:fld>
            <a:endParaRPr lang="en-US"/>
          </a:p>
        </p:txBody>
      </p:sp>
      <p:sp>
        <p:nvSpPr>
          <p:cNvPr id="3" name="Footer Placeholder 2">
            <a:extLst>
              <a:ext uri="{FF2B5EF4-FFF2-40B4-BE49-F238E27FC236}">
                <a16:creationId xmlns:a16="http://schemas.microsoft.com/office/drawing/2014/main" id="{165B969C-04AE-5E60-2B18-60653D00FC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F719B0-47AE-341E-1585-B12D21606675}"/>
              </a:ext>
            </a:extLst>
          </p:cNvPr>
          <p:cNvSpPr>
            <a:spLocks noGrp="1"/>
          </p:cNvSpPr>
          <p:nvPr>
            <p:ph type="sldNum" sz="quarter" idx="12"/>
          </p:nvPr>
        </p:nvSpPr>
        <p:spPr/>
        <p:txBody>
          <a:bodyPr/>
          <a:lstStyle/>
          <a:p>
            <a:fld id="{72D36585-7411-47FE-87A5-ED90DFB85E57}" type="slidenum">
              <a:rPr lang="en-US" smtClean="0"/>
              <a:t>‹#›</a:t>
            </a:fld>
            <a:endParaRPr lang="en-US"/>
          </a:p>
        </p:txBody>
      </p:sp>
    </p:spTree>
    <p:extLst>
      <p:ext uri="{BB962C8B-B14F-4D97-AF65-F5344CB8AC3E}">
        <p14:creationId xmlns:p14="http://schemas.microsoft.com/office/powerpoint/2010/main" val="28467193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7519-4F11-FF6E-76A0-C1938C438E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4941A3-FA5D-55A6-E331-9E3FD2336A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C7B5AD-B463-B005-16A1-4FF4D4E68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5D00C-0DA7-C511-C7C1-E7A1B63B75D7}"/>
              </a:ext>
            </a:extLst>
          </p:cNvPr>
          <p:cNvSpPr>
            <a:spLocks noGrp="1"/>
          </p:cNvSpPr>
          <p:nvPr>
            <p:ph type="dt" sz="half" idx="10"/>
          </p:nvPr>
        </p:nvSpPr>
        <p:spPr/>
        <p:txBody>
          <a:bodyPr/>
          <a:lstStyle/>
          <a:p>
            <a:fld id="{614FF6C8-281B-438C-AFD9-CBC95B55AE13}" type="datetimeFigureOut">
              <a:rPr lang="en-US" smtClean="0"/>
              <a:t>8/2/2024</a:t>
            </a:fld>
            <a:endParaRPr lang="en-US"/>
          </a:p>
        </p:txBody>
      </p:sp>
      <p:sp>
        <p:nvSpPr>
          <p:cNvPr id="6" name="Footer Placeholder 5">
            <a:extLst>
              <a:ext uri="{FF2B5EF4-FFF2-40B4-BE49-F238E27FC236}">
                <a16:creationId xmlns:a16="http://schemas.microsoft.com/office/drawing/2014/main" id="{FDA7C726-7D3B-00E2-6AB5-A1FBB31ECE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D72951-F93C-A52D-9EE9-E500E120504F}"/>
              </a:ext>
            </a:extLst>
          </p:cNvPr>
          <p:cNvSpPr>
            <a:spLocks noGrp="1"/>
          </p:cNvSpPr>
          <p:nvPr>
            <p:ph type="sldNum" sz="quarter" idx="12"/>
          </p:nvPr>
        </p:nvSpPr>
        <p:spPr/>
        <p:txBody>
          <a:bodyPr/>
          <a:lstStyle/>
          <a:p>
            <a:fld id="{72D36585-7411-47FE-87A5-ED90DFB85E57}" type="slidenum">
              <a:rPr lang="en-US" smtClean="0"/>
              <a:t>‹#›</a:t>
            </a:fld>
            <a:endParaRPr lang="en-US"/>
          </a:p>
        </p:txBody>
      </p:sp>
    </p:spTree>
    <p:extLst>
      <p:ext uri="{BB962C8B-B14F-4D97-AF65-F5344CB8AC3E}">
        <p14:creationId xmlns:p14="http://schemas.microsoft.com/office/powerpoint/2010/main" val="4510646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43D3C-7DE6-965C-8DF8-9C77CCF9DA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35BE8D-46DF-A235-2153-77BC0CBD7A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0CE293-7A03-4F17-CB35-050A2EA6E4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13F06-4D1D-AAA8-0563-3B931EE1B1C8}"/>
              </a:ext>
            </a:extLst>
          </p:cNvPr>
          <p:cNvSpPr>
            <a:spLocks noGrp="1"/>
          </p:cNvSpPr>
          <p:nvPr>
            <p:ph type="dt" sz="half" idx="10"/>
          </p:nvPr>
        </p:nvSpPr>
        <p:spPr/>
        <p:txBody>
          <a:bodyPr/>
          <a:lstStyle/>
          <a:p>
            <a:fld id="{614FF6C8-281B-438C-AFD9-CBC95B55AE13}" type="datetimeFigureOut">
              <a:rPr lang="en-US" smtClean="0"/>
              <a:t>8/2/2024</a:t>
            </a:fld>
            <a:endParaRPr lang="en-US"/>
          </a:p>
        </p:txBody>
      </p:sp>
      <p:sp>
        <p:nvSpPr>
          <p:cNvPr id="6" name="Footer Placeholder 5">
            <a:extLst>
              <a:ext uri="{FF2B5EF4-FFF2-40B4-BE49-F238E27FC236}">
                <a16:creationId xmlns:a16="http://schemas.microsoft.com/office/drawing/2014/main" id="{CDA6E6C1-ED61-31CA-35A2-4FF2E05EA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7FF7B-3B3D-49B4-CE7C-DC06CE9C6B27}"/>
              </a:ext>
            </a:extLst>
          </p:cNvPr>
          <p:cNvSpPr>
            <a:spLocks noGrp="1"/>
          </p:cNvSpPr>
          <p:nvPr>
            <p:ph type="sldNum" sz="quarter" idx="12"/>
          </p:nvPr>
        </p:nvSpPr>
        <p:spPr/>
        <p:txBody>
          <a:bodyPr/>
          <a:lstStyle/>
          <a:p>
            <a:fld id="{72D36585-7411-47FE-87A5-ED90DFB85E57}" type="slidenum">
              <a:rPr lang="en-US" smtClean="0"/>
              <a:t>‹#›</a:t>
            </a:fld>
            <a:endParaRPr lang="en-US"/>
          </a:p>
        </p:txBody>
      </p:sp>
    </p:spTree>
    <p:extLst>
      <p:ext uri="{BB962C8B-B14F-4D97-AF65-F5344CB8AC3E}">
        <p14:creationId xmlns:p14="http://schemas.microsoft.com/office/powerpoint/2010/main" val="674105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38262873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B142-0075-F72F-EBF3-97F4D20EB1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BF8FCE-4727-FC70-ADB1-2653A5DF72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4D3F4-157B-E43D-3AA5-06D6C7532DD0}"/>
              </a:ext>
            </a:extLst>
          </p:cNvPr>
          <p:cNvSpPr>
            <a:spLocks noGrp="1"/>
          </p:cNvSpPr>
          <p:nvPr>
            <p:ph type="dt" sz="half" idx="10"/>
          </p:nvPr>
        </p:nvSpPr>
        <p:spPr/>
        <p:txBody>
          <a:bodyPr/>
          <a:lstStyle/>
          <a:p>
            <a:fld id="{614FF6C8-281B-438C-AFD9-CBC95B55AE13}" type="datetimeFigureOut">
              <a:rPr lang="en-US" smtClean="0"/>
              <a:t>8/2/2024</a:t>
            </a:fld>
            <a:endParaRPr lang="en-US"/>
          </a:p>
        </p:txBody>
      </p:sp>
      <p:sp>
        <p:nvSpPr>
          <p:cNvPr id="5" name="Footer Placeholder 4">
            <a:extLst>
              <a:ext uri="{FF2B5EF4-FFF2-40B4-BE49-F238E27FC236}">
                <a16:creationId xmlns:a16="http://schemas.microsoft.com/office/drawing/2014/main" id="{FE32A6E9-2CAE-6FBA-4EE1-9C8F8897A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EB9D1-49D8-F161-EA8F-FC72158F3ACA}"/>
              </a:ext>
            </a:extLst>
          </p:cNvPr>
          <p:cNvSpPr>
            <a:spLocks noGrp="1"/>
          </p:cNvSpPr>
          <p:nvPr>
            <p:ph type="sldNum" sz="quarter" idx="12"/>
          </p:nvPr>
        </p:nvSpPr>
        <p:spPr/>
        <p:txBody>
          <a:bodyPr/>
          <a:lstStyle/>
          <a:p>
            <a:fld id="{72D36585-7411-47FE-87A5-ED90DFB85E57}" type="slidenum">
              <a:rPr lang="en-US" smtClean="0"/>
              <a:t>‹#›</a:t>
            </a:fld>
            <a:endParaRPr lang="en-US"/>
          </a:p>
        </p:txBody>
      </p:sp>
    </p:spTree>
    <p:extLst>
      <p:ext uri="{BB962C8B-B14F-4D97-AF65-F5344CB8AC3E}">
        <p14:creationId xmlns:p14="http://schemas.microsoft.com/office/powerpoint/2010/main" val="295557885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E6E04-A00C-E58C-CF7B-5330D18A72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0C5600-E256-9D9C-C99D-F4B54DF974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A12F79-E5A6-8186-3906-F62707641BE3}"/>
              </a:ext>
            </a:extLst>
          </p:cNvPr>
          <p:cNvSpPr>
            <a:spLocks noGrp="1"/>
          </p:cNvSpPr>
          <p:nvPr>
            <p:ph type="dt" sz="half" idx="10"/>
          </p:nvPr>
        </p:nvSpPr>
        <p:spPr/>
        <p:txBody>
          <a:bodyPr/>
          <a:lstStyle/>
          <a:p>
            <a:fld id="{614FF6C8-281B-438C-AFD9-CBC95B55AE13}" type="datetimeFigureOut">
              <a:rPr lang="en-US" smtClean="0"/>
              <a:t>8/2/2024</a:t>
            </a:fld>
            <a:endParaRPr lang="en-US"/>
          </a:p>
        </p:txBody>
      </p:sp>
      <p:sp>
        <p:nvSpPr>
          <p:cNvPr id="5" name="Footer Placeholder 4">
            <a:extLst>
              <a:ext uri="{FF2B5EF4-FFF2-40B4-BE49-F238E27FC236}">
                <a16:creationId xmlns:a16="http://schemas.microsoft.com/office/drawing/2014/main" id="{2CF4B7A6-7B6D-8701-C2C4-7F5C5D444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8CD24-6AA1-01D9-EE23-C2D3D4C2F5D3}"/>
              </a:ext>
            </a:extLst>
          </p:cNvPr>
          <p:cNvSpPr>
            <a:spLocks noGrp="1"/>
          </p:cNvSpPr>
          <p:nvPr>
            <p:ph type="sldNum" sz="quarter" idx="12"/>
          </p:nvPr>
        </p:nvSpPr>
        <p:spPr/>
        <p:txBody>
          <a:bodyPr/>
          <a:lstStyle/>
          <a:p>
            <a:fld id="{72D36585-7411-47FE-87A5-ED90DFB85E57}" type="slidenum">
              <a:rPr lang="en-US" smtClean="0"/>
              <a:t>‹#›</a:t>
            </a:fld>
            <a:endParaRPr lang="en-US"/>
          </a:p>
        </p:txBody>
      </p:sp>
    </p:spTree>
    <p:extLst>
      <p:ext uri="{BB962C8B-B14F-4D97-AF65-F5344CB8AC3E}">
        <p14:creationId xmlns:p14="http://schemas.microsoft.com/office/powerpoint/2010/main" val="3782948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1453624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526473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3616153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48808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132270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4" name="Footer Placeholder 3"/>
          <p:cNvSpPr>
            <a:spLocks noGrp="1"/>
          </p:cNvSpPr>
          <p:nvPr>
            <p:ph type="ftr" sz="quarter" idx="11"/>
          </p:nvPr>
        </p:nvSpPr>
        <p:spPr/>
        <p:txBody>
          <a:bodyPr/>
          <a:lstStyle/>
          <a:p>
            <a:pPr>
              <a:defRPr/>
            </a:pPr>
            <a:endParaRPr lang="en-US" altLang="en-US"/>
          </a:p>
        </p:txBody>
      </p:sp>
      <p:sp>
        <p:nvSpPr>
          <p:cNvPr id="5" name="Slide Number Placeholder 4"/>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1025012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a:lstStyle>
            <a:lvl1pPr>
              <a:defRPr sz="1800" b="0" i="0">
                <a:solidFill>
                  <a:schemeClr val="bg1"/>
                </a:solidFill>
                <a:latin typeface="Calibri"/>
                <a:cs typeface="Calibri"/>
              </a:defRPr>
            </a:lvl1pPr>
          </a:lstStyle>
          <a:p>
            <a:endParaRPr/>
          </a:p>
        </p:txBody>
      </p:sp>
      <p:sp>
        <p:nvSpPr>
          <p:cNvPr id="4" name="Holder 4">
            <a:extLst>
              <a:ext uri="{FF2B5EF4-FFF2-40B4-BE49-F238E27FC236}">
                <a16:creationId xmlns:a16="http://schemas.microsoft.com/office/drawing/2014/main" id="{D8967DC1-212B-197E-A740-751DB08D25C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Holder 5">
            <a:extLst>
              <a:ext uri="{FF2B5EF4-FFF2-40B4-BE49-F238E27FC236}">
                <a16:creationId xmlns:a16="http://schemas.microsoft.com/office/drawing/2014/main" id="{EB3DB5AE-4D88-68DF-94D4-E6DB839F6637}"/>
              </a:ext>
            </a:extLst>
          </p:cNvPr>
          <p:cNvSpPr>
            <a:spLocks noGrp="1" noChangeArrowheads="1"/>
          </p:cNvSpPr>
          <p:nvPr>
            <p:ph type="dt" sz="half" idx="11"/>
          </p:nvPr>
        </p:nvSpPr>
        <p:spPr>
          <a:ln/>
        </p:spPr>
        <p:txBody>
          <a:bodyPr/>
          <a:lstStyle>
            <a:lvl1pPr>
              <a:defRPr/>
            </a:lvl1pPr>
          </a:lstStyle>
          <a:p>
            <a:pPr>
              <a:defRPr/>
            </a:pPr>
            <a:fld id="{D6E879DC-3F0B-4ECD-A2E4-60AD9001A7C1}" type="datetimeFigureOut">
              <a:rPr lang="en-US" altLang="en-US"/>
              <a:pPr>
                <a:defRPr/>
              </a:pPr>
              <a:t>8/2/2024</a:t>
            </a:fld>
            <a:endParaRPr lang="en-US" altLang="en-US"/>
          </a:p>
        </p:txBody>
      </p:sp>
      <p:sp>
        <p:nvSpPr>
          <p:cNvPr id="6" name="Holder 6">
            <a:extLst>
              <a:ext uri="{FF2B5EF4-FFF2-40B4-BE49-F238E27FC236}">
                <a16:creationId xmlns:a16="http://schemas.microsoft.com/office/drawing/2014/main" id="{EB8B0BAC-FC81-497A-F858-43BE41728F95}"/>
              </a:ext>
            </a:extLst>
          </p:cNvPr>
          <p:cNvSpPr>
            <a:spLocks noGrp="1" noChangeArrowheads="1"/>
          </p:cNvSpPr>
          <p:nvPr>
            <p:ph type="sldNum" sz="quarter" idx="12"/>
          </p:nvPr>
        </p:nvSpPr>
        <p:spPr>
          <a:ln/>
        </p:spPr>
        <p:txBody>
          <a:bodyPr/>
          <a:lstStyle>
            <a:lvl1pPr>
              <a:defRPr/>
            </a:lvl1pPr>
          </a:lstStyle>
          <a:p>
            <a:pPr>
              <a:defRPr/>
            </a:pPr>
            <a:fld id="{464B44DB-0A9B-40C7-94FF-2E8D7C4B635E}" type="slidenum">
              <a:rPr lang="en-US" altLang="en-US"/>
              <a:pPr>
                <a:defRPr/>
              </a:pPr>
              <a:t>‹#›</a:t>
            </a:fld>
            <a:endParaRPr lang="en-US" altLang="en-US"/>
          </a:p>
        </p:txBody>
      </p:sp>
    </p:spTree>
    <p:extLst>
      <p:ext uri="{BB962C8B-B14F-4D97-AF65-F5344CB8AC3E}">
        <p14:creationId xmlns:p14="http://schemas.microsoft.com/office/powerpoint/2010/main" val="2148118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4" name="Footer Placeholder 3"/>
          <p:cNvSpPr>
            <a:spLocks noGrp="1"/>
          </p:cNvSpPr>
          <p:nvPr>
            <p:ph type="ftr" sz="quarter" idx="11"/>
          </p:nvPr>
        </p:nvSpPr>
        <p:spPr/>
        <p:txBody>
          <a:bodyPr/>
          <a:lstStyle/>
          <a:p>
            <a:pPr>
              <a:defRPr/>
            </a:pPr>
            <a:endParaRPr lang="en-US" altLang="en-US"/>
          </a:p>
        </p:txBody>
      </p:sp>
      <p:sp>
        <p:nvSpPr>
          <p:cNvPr id="5" name="Slide Number Placeholder 4"/>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3310027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3793204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211211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a:lstStyle>
            <a:lvl1pPr>
              <a:defRPr/>
            </a:lvl1pPr>
          </a:lstStyle>
          <a:p>
            <a:endParaRPr/>
          </a:p>
        </p:txBody>
      </p:sp>
      <p:sp>
        <p:nvSpPr>
          <p:cNvPr id="12" name="Holder 5">
            <a:extLst>
              <a:ext uri="{FF2B5EF4-FFF2-40B4-BE49-F238E27FC236}">
                <a16:creationId xmlns:a16="http://schemas.microsoft.com/office/drawing/2014/main" id="{E4601831-E007-4654-BCF5-2CD9BCEB0249}"/>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13" name="Holder 6">
            <a:extLst>
              <a:ext uri="{FF2B5EF4-FFF2-40B4-BE49-F238E27FC236}">
                <a16:creationId xmlns:a16="http://schemas.microsoft.com/office/drawing/2014/main" id="{B7A9E542-1D5D-7E60-96BF-D1C9BF12B8EB}"/>
              </a:ext>
            </a:extLst>
          </p:cNvPr>
          <p:cNvSpPr>
            <a:spLocks noGrp="1" noChangeArrowheads="1"/>
          </p:cNvSpPr>
          <p:nvPr>
            <p:ph type="dt" sz="half" idx="11"/>
          </p:nvPr>
        </p:nvSpPr>
        <p:spPr/>
        <p:txBody>
          <a:bodyPr/>
          <a:lstStyle>
            <a:lvl1pPr>
              <a:defRPr smtClean="0"/>
            </a:lvl1pPr>
          </a:lstStyle>
          <a:p>
            <a:pPr>
              <a:defRPr/>
            </a:pPr>
            <a:fld id="{C3507B60-21B3-4027-9402-A6213352CC27}" type="datetimeFigureOut">
              <a:rPr lang="en-US" altLang="en-US"/>
              <a:pPr>
                <a:defRPr/>
              </a:pPr>
              <a:t>8/2/2024</a:t>
            </a:fld>
            <a:endParaRPr lang="en-US" altLang="en-US"/>
          </a:p>
        </p:txBody>
      </p:sp>
      <p:sp>
        <p:nvSpPr>
          <p:cNvPr id="14" name="Holder 7">
            <a:extLst>
              <a:ext uri="{FF2B5EF4-FFF2-40B4-BE49-F238E27FC236}">
                <a16:creationId xmlns:a16="http://schemas.microsoft.com/office/drawing/2014/main" id="{E212962D-34DB-980D-DED2-7950CFEAC580}"/>
              </a:ext>
            </a:extLst>
          </p:cNvPr>
          <p:cNvSpPr>
            <a:spLocks noGrp="1" noChangeArrowheads="1"/>
          </p:cNvSpPr>
          <p:nvPr>
            <p:ph type="sldNum" sz="quarter" idx="12"/>
          </p:nvPr>
        </p:nvSpPr>
        <p:spPr/>
        <p:txBody>
          <a:bodyPr/>
          <a:lstStyle>
            <a:lvl1pPr>
              <a:defRPr smtClean="0"/>
            </a:lvl1pPr>
          </a:lstStyle>
          <a:p>
            <a:pPr>
              <a:defRPr/>
            </a:pPr>
            <a:fld id="{533D36EC-9FA2-4E45-8426-AD11B15164B8}" type="slidenum">
              <a:rPr lang="en-US" altLang="en-US"/>
              <a:pPr>
                <a:defRPr/>
              </a:pPr>
              <a:t>‹#›</a:t>
            </a:fld>
            <a:endParaRPr lang="en-US" altLang="en-US"/>
          </a:p>
        </p:txBody>
      </p:sp>
    </p:spTree>
    <p:extLst>
      <p:ext uri="{BB962C8B-B14F-4D97-AF65-F5344CB8AC3E}">
        <p14:creationId xmlns:p14="http://schemas.microsoft.com/office/powerpoint/2010/main" val="35623327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332B-4308-43CC-A328-07BFEC54B8D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1F5AFA-3B77-4269-BA64-26BC43F2100D}"/>
              </a:ext>
            </a:extLst>
          </p:cNvPr>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547B6D-1839-425E-937B-232A06B0AB44}"/>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6A34D106-FBFD-443C-9353-0A085EAB1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BEB7A0-D959-419B-A074-BBE2643750B3}"/>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3250962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752C-74DC-42C5-AB9C-285E0733A46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C07FF84-6ADC-4953-9E42-BED7B14DD669}"/>
              </a:ext>
            </a:extLst>
          </p:cNvPr>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01A393-BBBC-48A9-A948-93F6E79F68A1}"/>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1F225AD6-CD4D-48FF-AE52-B6EF8DC37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ABF11-279D-4697-AD97-AB1043D1B102}"/>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3223804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7BCF-3CB4-43A8-9161-1E2A4B565070}"/>
              </a:ext>
            </a:extLst>
          </p:cNvPr>
          <p:cNvSpPr>
            <a:spLocks noGrp="1"/>
          </p:cNvSpPr>
          <p:nvPr>
            <p:ph type="title"/>
          </p:nvPr>
        </p:nvSpPr>
        <p:spPr>
          <a:xfrm>
            <a:off x="831851" y="1709740"/>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9E0020-CE5B-4432-A26E-5F33BFADE891}"/>
              </a:ext>
            </a:extLst>
          </p:cNvPr>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0C26D6-2514-4D33-A8B3-2E4A713717C1}"/>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11BDBCBA-19A5-4A6F-A073-A4DA84D24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07789-EC87-480D-BD4A-DDD6DC3FC422}"/>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34352799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6E51-2860-4FF8-9F21-F854A06C1D5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E70EFFE-526D-4C18-A89F-91C135255357}"/>
              </a:ext>
            </a:extLst>
          </p:cNvPr>
          <p:cNvSpPr>
            <a:spLocks noGrp="1"/>
          </p:cNvSpPr>
          <p:nvPr>
            <p:ph sz="half" idx="1"/>
          </p:nvPr>
        </p:nvSpPr>
        <p:spPr>
          <a:xfrm>
            <a:off x="838200" y="1825625"/>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CD45CB-0DA9-4B3B-9F7A-D1916A44EBE1}"/>
              </a:ext>
            </a:extLst>
          </p:cNvPr>
          <p:cNvSpPr>
            <a:spLocks noGrp="1"/>
          </p:cNvSpPr>
          <p:nvPr>
            <p:ph sz="half" idx="2"/>
          </p:nvPr>
        </p:nvSpPr>
        <p:spPr>
          <a:xfrm>
            <a:off x="6172200" y="1825625"/>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F04251-99E0-4778-90F7-45662F105077}"/>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6" name="Footer Placeholder 5">
            <a:extLst>
              <a:ext uri="{FF2B5EF4-FFF2-40B4-BE49-F238E27FC236}">
                <a16:creationId xmlns:a16="http://schemas.microsoft.com/office/drawing/2014/main" id="{A74AD3B8-2A31-464F-9701-F4033BF09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DF6D1-BC08-43C3-BF0D-017AD0197EDA}"/>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3688801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FB8D-387F-41DB-A47A-C520611F79B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5C3C966-076F-4656-9A14-6E19F2C976C9}"/>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161D0E-59F9-4D5D-89BC-94C2B0D594AF}"/>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F80EEA-A4A9-4411-8585-DA9948FA70B3}"/>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64A89E-3B88-4084-8799-57B4B9FA427C}"/>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FC75C9-84E1-4C53-B8E2-B654E186C0FA}"/>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8" name="Footer Placeholder 7">
            <a:extLst>
              <a:ext uri="{FF2B5EF4-FFF2-40B4-BE49-F238E27FC236}">
                <a16:creationId xmlns:a16="http://schemas.microsoft.com/office/drawing/2014/main" id="{7E8F6FBB-9A35-4F5A-8237-D2846EE74A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419FBC-0CB0-4EFA-B55A-2FBB11BD2B56}"/>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29682206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2CF4-C3F8-46BF-A39B-7DE067772FF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D812CC1-4194-4E71-93BD-CC6726584336}"/>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4" name="Footer Placeholder 3">
            <a:extLst>
              <a:ext uri="{FF2B5EF4-FFF2-40B4-BE49-F238E27FC236}">
                <a16:creationId xmlns:a16="http://schemas.microsoft.com/office/drawing/2014/main" id="{A87AC17D-3BCE-4FA5-9931-25C36B6410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40C11F-93FA-423F-BF57-884838C1E6C4}"/>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935734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5" name="bg object 16">
            <a:extLst>
              <a:ext uri="{FF2B5EF4-FFF2-40B4-BE49-F238E27FC236}">
                <a16:creationId xmlns:a16="http://schemas.microsoft.com/office/drawing/2014/main" id="{AF88987C-D8DC-A8F7-63DD-30D412A97A85}"/>
              </a:ext>
            </a:extLst>
          </p:cNvPr>
          <p:cNvSpPr>
            <a:spLocks/>
          </p:cNvSpPr>
          <p:nvPr/>
        </p:nvSpPr>
        <p:spPr bwMode="auto">
          <a:xfrm>
            <a:off x="0" y="919163"/>
            <a:ext cx="10018713" cy="5254625"/>
          </a:xfrm>
          <a:custGeom>
            <a:avLst/>
            <a:gdLst>
              <a:gd name="T0" fmla="*/ 72546 w 10019030"/>
              <a:gd name="T1" fmla="*/ 2179057 h 5255260"/>
              <a:gd name="T2" fmla="*/ 322598 w 10019030"/>
              <a:gd name="T3" fmla="*/ 1697516 h 5255260"/>
              <a:gd name="T4" fmla="*/ 645198 w 10019030"/>
              <a:gd name="T5" fmla="*/ 1336401 h 5255260"/>
              <a:gd name="T6" fmla="*/ 892400 w 10019030"/>
              <a:gd name="T7" fmla="*/ 1129985 h 5255260"/>
              <a:gd name="T8" fmla="*/ 1173979 w 10019030"/>
              <a:gd name="T9" fmla="*/ 937040 h 5255260"/>
              <a:gd name="T10" fmla="*/ 1487690 w 10019030"/>
              <a:gd name="T11" fmla="*/ 758738 h 5255260"/>
              <a:gd name="T12" fmla="*/ 1831289 w 10019030"/>
              <a:gd name="T13" fmla="*/ 596260 h 5255260"/>
              <a:gd name="T14" fmla="*/ 2202531 w 10019030"/>
              <a:gd name="T15" fmla="*/ 450781 h 5255260"/>
              <a:gd name="T16" fmla="*/ 2599172 w 10019030"/>
              <a:gd name="T17" fmla="*/ 323477 h 5255260"/>
              <a:gd name="T18" fmla="*/ 3018965 w 10019030"/>
              <a:gd name="T19" fmla="*/ 215527 h 5255260"/>
              <a:gd name="T20" fmla="*/ 3459669 w 10019030"/>
              <a:gd name="T21" fmla="*/ 128107 h 5255260"/>
              <a:gd name="T22" fmla="*/ 3919036 w 10019030"/>
              <a:gd name="T23" fmla="*/ 62392 h 5255260"/>
              <a:gd name="T24" fmla="*/ 4394824 w 10019030"/>
              <a:gd name="T25" fmla="*/ 19564 h 5255260"/>
              <a:gd name="T26" fmla="*/ 4884786 w 10019030"/>
              <a:gd name="T27" fmla="*/ 794 h 5255260"/>
              <a:gd name="T28" fmla="*/ 5380285 w 10019030"/>
              <a:gd name="T29" fmla="*/ 7097 h 5255260"/>
              <a:gd name="T30" fmla="*/ 5863440 w 10019030"/>
              <a:gd name="T31" fmla="*/ 38044 h 5255260"/>
              <a:gd name="T32" fmla="*/ 6331299 w 10019030"/>
              <a:gd name="T33" fmla="*/ 92463 h 5255260"/>
              <a:gd name="T34" fmla="*/ 6781614 w 10019030"/>
              <a:gd name="T35" fmla="*/ 169177 h 5255260"/>
              <a:gd name="T36" fmla="*/ 7212144 w 10019030"/>
              <a:gd name="T37" fmla="*/ 267010 h 5255260"/>
              <a:gd name="T38" fmla="*/ 7620641 w 10019030"/>
              <a:gd name="T39" fmla="*/ 384784 h 5255260"/>
              <a:gd name="T40" fmla="*/ 8004863 w 10019030"/>
              <a:gd name="T41" fmla="*/ 521322 h 5255260"/>
              <a:gd name="T42" fmla="*/ 8362564 w 10019030"/>
              <a:gd name="T43" fmla="*/ 675448 h 5255260"/>
              <a:gd name="T44" fmla="*/ 8691500 w 10019030"/>
              <a:gd name="T45" fmla="*/ 845985 h 5255260"/>
              <a:gd name="T46" fmla="*/ 8989426 w 10019030"/>
              <a:gd name="T47" fmla="*/ 1031755 h 5255260"/>
              <a:gd name="T48" fmla="*/ 9254097 w 10019030"/>
              <a:gd name="T49" fmla="*/ 1231583 h 5255260"/>
              <a:gd name="T50" fmla="*/ 9483269 w 10019030"/>
              <a:gd name="T51" fmla="*/ 1444290 h 5255260"/>
              <a:gd name="T52" fmla="*/ 9826136 w 10019030"/>
              <a:gd name="T53" fmla="*/ 1903637 h 5255260"/>
              <a:gd name="T54" fmla="*/ 10000072 w 10019030"/>
              <a:gd name="T55" fmla="*/ 2400379 h 5255260"/>
              <a:gd name="T56" fmla="*/ 10000072 w 10019030"/>
              <a:gd name="T57" fmla="*/ 2853737 h 5255260"/>
              <a:gd name="T58" fmla="*/ 9826136 w 10019030"/>
              <a:gd name="T59" fmla="*/ 3350479 h 5255260"/>
              <a:gd name="T60" fmla="*/ 9483269 w 10019030"/>
              <a:gd name="T61" fmla="*/ 3809826 h 5255260"/>
              <a:gd name="T62" fmla="*/ 9254097 w 10019030"/>
              <a:gd name="T63" fmla="*/ 4022533 h 5255260"/>
              <a:gd name="T64" fmla="*/ 8989426 w 10019030"/>
              <a:gd name="T65" fmla="*/ 4222361 h 5255260"/>
              <a:gd name="T66" fmla="*/ 8691500 w 10019030"/>
              <a:gd name="T67" fmla="*/ 4408131 h 5255260"/>
              <a:gd name="T68" fmla="*/ 8362564 w 10019030"/>
              <a:gd name="T69" fmla="*/ 4578668 h 5255260"/>
              <a:gd name="T70" fmla="*/ 8004863 w 10019030"/>
              <a:gd name="T71" fmla="*/ 4732794 h 5255260"/>
              <a:gd name="T72" fmla="*/ 7620641 w 10019030"/>
              <a:gd name="T73" fmla="*/ 4869333 h 5255260"/>
              <a:gd name="T74" fmla="*/ 7212144 w 10019030"/>
              <a:gd name="T75" fmla="*/ 4987106 h 5255260"/>
              <a:gd name="T76" fmla="*/ 6781614 w 10019030"/>
              <a:gd name="T77" fmla="*/ 5084940 h 5255260"/>
              <a:gd name="T78" fmla="*/ 6331299 w 10019030"/>
              <a:gd name="T79" fmla="*/ 5161653 h 5255260"/>
              <a:gd name="T80" fmla="*/ 5863440 w 10019030"/>
              <a:gd name="T81" fmla="*/ 5216072 h 5255260"/>
              <a:gd name="T82" fmla="*/ 5380285 w 10019030"/>
              <a:gd name="T83" fmla="*/ 5247019 h 5255260"/>
              <a:gd name="T84" fmla="*/ 4884786 w 10019030"/>
              <a:gd name="T85" fmla="*/ 5253322 h 5255260"/>
              <a:gd name="T86" fmla="*/ 4394824 w 10019030"/>
              <a:gd name="T87" fmla="*/ 5234552 h 5255260"/>
              <a:gd name="T88" fmla="*/ 3919036 w 10019030"/>
              <a:gd name="T89" fmla="*/ 5191724 h 5255260"/>
              <a:gd name="T90" fmla="*/ 3459669 w 10019030"/>
              <a:gd name="T91" fmla="*/ 5126010 h 5255260"/>
              <a:gd name="T92" fmla="*/ 3018965 w 10019030"/>
              <a:gd name="T93" fmla="*/ 5038589 h 5255260"/>
              <a:gd name="T94" fmla="*/ 2599172 w 10019030"/>
              <a:gd name="T95" fmla="*/ 4930639 h 5255260"/>
              <a:gd name="T96" fmla="*/ 2202531 w 10019030"/>
              <a:gd name="T97" fmla="*/ 4803336 h 5255260"/>
              <a:gd name="T98" fmla="*/ 1831289 w 10019030"/>
              <a:gd name="T99" fmla="*/ 4657856 h 5255260"/>
              <a:gd name="T100" fmla="*/ 1487690 w 10019030"/>
              <a:gd name="T101" fmla="*/ 4495378 h 5255260"/>
              <a:gd name="T102" fmla="*/ 1173979 w 10019030"/>
              <a:gd name="T103" fmla="*/ 4317076 h 5255260"/>
              <a:gd name="T104" fmla="*/ 892400 w 10019030"/>
              <a:gd name="T105" fmla="*/ 4124131 h 5255260"/>
              <a:gd name="T106" fmla="*/ 645198 w 10019030"/>
              <a:gd name="T107" fmla="*/ 3917716 h 5255260"/>
              <a:gd name="T108" fmla="*/ 343761 w 10019030"/>
              <a:gd name="T109" fmla="*/ 3585416 h 5255260"/>
              <a:gd name="T110" fmla="*/ 83115 w 10019030"/>
              <a:gd name="T111" fmla="*/ 3106194 h 5255260"/>
              <a:gd name="T112" fmla="*/ 0 w 10019030"/>
              <a:gd name="T113" fmla="*/ 2627059 h 52552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0019030" h="5255260">
                <a:moveTo>
                  <a:pt x="0" y="2627376"/>
                </a:moveTo>
                <a:lnTo>
                  <a:pt x="1515" y="2562102"/>
                </a:lnTo>
                <a:lnTo>
                  <a:pt x="6039" y="2497219"/>
                </a:lnTo>
                <a:lnTo>
                  <a:pt x="13535" y="2432746"/>
                </a:lnTo>
                <a:lnTo>
                  <a:pt x="23969" y="2368702"/>
                </a:lnTo>
                <a:lnTo>
                  <a:pt x="37306" y="2305103"/>
                </a:lnTo>
                <a:lnTo>
                  <a:pt x="53511" y="2241970"/>
                </a:lnTo>
                <a:lnTo>
                  <a:pt x="72548" y="2179320"/>
                </a:lnTo>
                <a:lnTo>
                  <a:pt x="94383" y="2117171"/>
                </a:lnTo>
                <a:lnTo>
                  <a:pt x="118980" y="2055543"/>
                </a:lnTo>
                <a:lnTo>
                  <a:pt x="146304" y="1994452"/>
                </a:lnTo>
                <a:lnTo>
                  <a:pt x="176321" y="1933919"/>
                </a:lnTo>
                <a:lnTo>
                  <a:pt x="208995" y="1873961"/>
                </a:lnTo>
                <a:lnTo>
                  <a:pt x="244290" y="1814596"/>
                </a:lnTo>
                <a:lnTo>
                  <a:pt x="282173" y="1755843"/>
                </a:lnTo>
                <a:lnTo>
                  <a:pt x="322608" y="1697721"/>
                </a:lnTo>
                <a:lnTo>
                  <a:pt x="365560" y="1640248"/>
                </a:lnTo>
                <a:lnTo>
                  <a:pt x="410994" y="1583441"/>
                </a:lnTo>
                <a:lnTo>
                  <a:pt x="458874" y="1527320"/>
                </a:lnTo>
                <a:lnTo>
                  <a:pt x="509167" y="1471904"/>
                </a:lnTo>
                <a:lnTo>
                  <a:pt x="561835" y="1417209"/>
                </a:lnTo>
                <a:lnTo>
                  <a:pt x="589050" y="1390138"/>
                </a:lnTo>
                <a:lnTo>
                  <a:pt x="616846" y="1363255"/>
                </a:lnTo>
                <a:lnTo>
                  <a:pt x="645218" y="1336562"/>
                </a:lnTo>
                <a:lnTo>
                  <a:pt x="674162" y="1310060"/>
                </a:lnTo>
                <a:lnTo>
                  <a:pt x="703675" y="1283753"/>
                </a:lnTo>
                <a:lnTo>
                  <a:pt x="733750" y="1257643"/>
                </a:lnTo>
                <a:lnTo>
                  <a:pt x="764385" y="1231732"/>
                </a:lnTo>
                <a:lnTo>
                  <a:pt x="795575" y="1206022"/>
                </a:lnTo>
                <a:lnTo>
                  <a:pt x="827315" y="1180515"/>
                </a:lnTo>
                <a:lnTo>
                  <a:pt x="859600" y="1155215"/>
                </a:lnTo>
                <a:lnTo>
                  <a:pt x="892428" y="1130122"/>
                </a:lnTo>
                <a:lnTo>
                  <a:pt x="925792" y="1105240"/>
                </a:lnTo>
                <a:lnTo>
                  <a:pt x="959689" y="1080571"/>
                </a:lnTo>
                <a:lnTo>
                  <a:pt x="994115" y="1056117"/>
                </a:lnTo>
                <a:lnTo>
                  <a:pt x="1029065" y="1031880"/>
                </a:lnTo>
                <a:lnTo>
                  <a:pt x="1064534" y="1007863"/>
                </a:lnTo>
                <a:lnTo>
                  <a:pt x="1100519" y="984068"/>
                </a:lnTo>
                <a:lnTo>
                  <a:pt x="1137014" y="960497"/>
                </a:lnTo>
                <a:lnTo>
                  <a:pt x="1174016" y="937153"/>
                </a:lnTo>
                <a:lnTo>
                  <a:pt x="1211520" y="914037"/>
                </a:lnTo>
                <a:lnTo>
                  <a:pt x="1249521" y="891153"/>
                </a:lnTo>
                <a:lnTo>
                  <a:pt x="1288016" y="868502"/>
                </a:lnTo>
                <a:lnTo>
                  <a:pt x="1327000" y="846087"/>
                </a:lnTo>
                <a:lnTo>
                  <a:pt x="1366468" y="823910"/>
                </a:lnTo>
                <a:lnTo>
                  <a:pt x="1406417" y="801974"/>
                </a:lnTo>
                <a:lnTo>
                  <a:pt x="1446841" y="780280"/>
                </a:lnTo>
                <a:lnTo>
                  <a:pt x="1487737" y="758830"/>
                </a:lnTo>
                <a:lnTo>
                  <a:pt x="1529100" y="737629"/>
                </a:lnTo>
                <a:lnTo>
                  <a:pt x="1570925" y="716676"/>
                </a:lnTo>
                <a:lnTo>
                  <a:pt x="1613209" y="695976"/>
                </a:lnTo>
                <a:lnTo>
                  <a:pt x="1655946" y="675530"/>
                </a:lnTo>
                <a:lnTo>
                  <a:pt x="1699133" y="655340"/>
                </a:lnTo>
                <a:lnTo>
                  <a:pt x="1742765" y="635409"/>
                </a:lnTo>
                <a:lnTo>
                  <a:pt x="1786838" y="615739"/>
                </a:lnTo>
                <a:lnTo>
                  <a:pt x="1831347" y="596332"/>
                </a:lnTo>
                <a:lnTo>
                  <a:pt x="1876288" y="577191"/>
                </a:lnTo>
                <a:lnTo>
                  <a:pt x="1921656" y="558318"/>
                </a:lnTo>
                <a:lnTo>
                  <a:pt x="1967448" y="539715"/>
                </a:lnTo>
                <a:lnTo>
                  <a:pt x="2013659" y="521385"/>
                </a:lnTo>
                <a:lnTo>
                  <a:pt x="2060283" y="503329"/>
                </a:lnTo>
                <a:lnTo>
                  <a:pt x="2107318" y="485551"/>
                </a:lnTo>
                <a:lnTo>
                  <a:pt x="2154759" y="468052"/>
                </a:lnTo>
                <a:lnTo>
                  <a:pt x="2202601" y="450835"/>
                </a:lnTo>
                <a:lnTo>
                  <a:pt x="2250839" y="433902"/>
                </a:lnTo>
                <a:lnTo>
                  <a:pt x="2299470" y="417255"/>
                </a:lnTo>
                <a:lnTo>
                  <a:pt x="2348490" y="400897"/>
                </a:lnTo>
                <a:lnTo>
                  <a:pt x="2397893" y="384830"/>
                </a:lnTo>
                <a:lnTo>
                  <a:pt x="2447675" y="369056"/>
                </a:lnTo>
                <a:lnTo>
                  <a:pt x="2497832" y="353577"/>
                </a:lnTo>
                <a:lnTo>
                  <a:pt x="2548360" y="338397"/>
                </a:lnTo>
                <a:lnTo>
                  <a:pt x="2599254" y="323516"/>
                </a:lnTo>
                <a:lnTo>
                  <a:pt x="2650509" y="308938"/>
                </a:lnTo>
                <a:lnTo>
                  <a:pt x="2702122" y="294665"/>
                </a:lnTo>
                <a:lnTo>
                  <a:pt x="2754089" y="280699"/>
                </a:lnTo>
                <a:lnTo>
                  <a:pt x="2806403" y="267042"/>
                </a:lnTo>
                <a:lnTo>
                  <a:pt x="2859062" y="253696"/>
                </a:lnTo>
                <a:lnTo>
                  <a:pt x="2912061" y="240665"/>
                </a:lnTo>
                <a:lnTo>
                  <a:pt x="2965396" y="227950"/>
                </a:lnTo>
                <a:lnTo>
                  <a:pt x="3019061" y="215553"/>
                </a:lnTo>
                <a:lnTo>
                  <a:pt x="3073053" y="203477"/>
                </a:lnTo>
                <a:lnTo>
                  <a:pt x="3127368" y="191724"/>
                </a:lnTo>
                <a:lnTo>
                  <a:pt x="3182000" y="180297"/>
                </a:lnTo>
                <a:lnTo>
                  <a:pt x="3236946" y="169197"/>
                </a:lnTo>
                <a:lnTo>
                  <a:pt x="3292201" y="158428"/>
                </a:lnTo>
                <a:lnTo>
                  <a:pt x="3347761" y="147990"/>
                </a:lnTo>
                <a:lnTo>
                  <a:pt x="3403622" y="137888"/>
                </a:lnTo>
                <a:lnTo>
                  <a:pt x="3459778" y="128122"/>
                </a:lnTo>
                <a:lnTo>
                  <a:pt x="3516226" y="118695"/>
                </a:lnTo>
                <a:lnTo>
                  <a:pt x="3572962" y="109610"/>
                </a:lnTo>
                <a:lnTo>
                  <a:pt x="3629980" y="100869"/>
                </a:lnTo>
                <a:lnTo>
                  <a:pt x="3687276" y="92474"/>
                </a:lnTo>
                <a:lnTo>
                  <a:pt x="3744847" y="84427"/>
                </a:lnTo>
                <a:lnTo>
                  <a:pt x="3802688" y="76731"/>
                </a:lnTo>
                <a:lnTo>
                  <a:pt x="3860794" y="69388"/>
                </a:lnTo>
                <a:lnTo>
                  <a:pt x="3919160" y="62400"/>
                </a:lnTo>
                <a:lnTo>
                  <a:pt x="3977784" y="55770"/>
                </a:lnTo>
                <a:lnTo>
                  <a:pt x="4036659" y="49500"/>
                </a:lnTo>
                <a:lnTo>
                  <a:pt x="4095783" y="43592"/>
                </a:lnTo>
                <a:lnTo>
                  <a:pt x="4155149" y="38049"/>
                </a:lnTo>
                <a:lnTo>
                  <a:pt x="4214755" y="32872"/>
                </a:lnTo>
                <a:lnTo>
                  <a:pt x="4274596" y="28064"/>
                </a:lnTo>
                <a:lnTo>
                  <a:pt x="4334666" y="23628"/>
                </a:lnTo>
                <a:lnTo>
                  <a:pt x="4394963" y="19566"/>
                </a:lnTo>
                <a:lnTo>
                  <a:pt x="4455481" y="15879"/>
                </a:lnTo>
                <a:lnTo>
                  <a:pt x="4516216" y="12571"/>
                </a:lnTo>
                <a:lnTo>
                  <a:pt x="4577164" y="9643"/>
                </a:lnTo>
                <a:lnTo>
                  <a:pt x="4638320" y="7098"/>
                </a:lnTo>
                <a:lnTo>
                  <a:pt x="4699681" y="4939"/>
                </a:lnTo>
                <a:lnTo>
                  <a:pt x="4761240" y="3167"/>
                </a:lnTo>
                <a:lnTo>
                  <a:pt x="4822995" y="1785"/>
                </a:lnTo>
                <a:lnTo>
                  <a:pt x="4884941" y="794"/>
                </a:lnTo>
                <a:lnTo>
                  <a:pt x="4947073" y="199"/>
                </a:lnTo>
                <a:lnTo>
                  <a:pt x="5009388" y="0"/>
                </a:lnTo>
                <a:lnTo>
                  <a:pt x="5071702" y="199"/>
                </a:lnTo>
                <a:lnTo>
                  <a:pt x="5133834" y="794"/>
                </a:lnTo>
                <a:lnTo>
                  <a:pt x="5195780" y="1785"/>
                </a:lnTo>
                <a:lnTo>
                  <a:pt x="5257535" y="3167"/>
                </a:lnTo>
                <a:lnTo>
                  <a:pt x="5319094" y="4939"/>
                </a:lnTo>
                <a:lnTo>
                  <a:pt x="5380455" y="7098"/>
                </a:lnTo>
                <a:lnTo>
                  <a:pt x="5441611" y="9643"/>
                </a:lnTo>
                <a:lnTo>
                  <a:pt x="5502559" y="12571"/>
                </a:lnTo>
                <a:lnTo>
                  <a:pt x="5563294" y="15879"/>
                </a:lnTo>
                <a:lnTo>
                  <a:pt x="5623812" y="19566"/>
                </a:lnTo>
                <a:lnTo>
                  <a:pt x="5684109" y="23628"/>
                </a:lnTo>
                <a:lnTo>
                  <a:pt x="5744179" y="28064"/>
                </a:lnTo>
                <a:lnTo>
                  <a:pt x="5804020" y="32872"/>
                </a:lnTo>
                <a:lnTo>
                  <a:pt x="5863626" y="38049"/>
                </a:lnTo>
                <a:lnTo>
                  <a:pt x="5922992" y="43592"/>
                </a:lnTo>
                <a:lnTo>
                  <a:pt x="5982116" y="49500"/>
                </a:lnTo>
                <a:lnTo>
                  <a:pt x="6040991" y="55770"/>
                </a:lnTo>
                <a:lnTo>
                  <a:pt x="6099615" y="62400"/>
                </a:lnTo>
                <a:lnTo>
                  <a:pt x="6157981" y="69388"/>
                </a:lnTo>
                <a:lnTo>
                  <a:pt x="6216087" y="76731"/>
                </a:lnTo>
                <a:lnTo>
                  <a:pt x="6273928" y="84427"/>
                </a:lnTo>
                <a:lnTo>
                  <a:pt x="6331499" y="92474"/>
                </a:lnTo>
                <a:lnTo>
                  <a:pt x="6388795" y="100869"/>
                </a:lnTo>
                <a:lnTo>
                  <a:pt x="6445813" y="109610"/>
                </a:lnTo>
                <a:lnTo>
                  <a:pt x="6502549" y="118695"/>
                </a:lnTo>
                <a:lnTo>
                  <a:pt x="6558997" y="128122"/>
                </a:lnTo>
                <a:lnTo>
                  <a:pt x="6615153" y="137888"/>
                </a:lnTo>
                <a:lnTo>
                  <a:pt x="6671014" y="147990"/>
                </a:lnTo>
                <a:lnTo>
                  <a:pt x="6726574" y="158428"/>
                </a:lnTo>
                <a:lnTo>
                  <a:pt x="6781829" y="169197"/>
                </a:lnTo>
                <a:lnTo>
                  <a:pt x="6836775" y="180297"/>
                </a:lnTo>
                <a:lnTo>
                  <a:pt x="6891407" y="191724"/>
                </a:lnTo>
                <a:lnTo>
                  <a:pt x="6945722" y="203477"/>
                </a:lnTo>
                <a:lnTo>
                  <a:pt x="6999714" y="215553"/>
                </a:lnTo>
                <a:lnTo>
                  <a:pt x="7053379" y="227950"/>
                </a:lnTo>
                <a:lnTo>
                  <a:pt x="7106714" y="240665"/>
                </a:lnTo>
                <a:lnTo>
                  <a:pt x="7159713" y="253696"/>
                </a:lnTo>
                <a:lnTo>
                  <a:pt x="7212372" y="267042"/>
                </a:lnTo>
                <a:lnTo>
                  <a:pt x="7264686" y="280699"/>
                </a:lnTo>
                <a:lnTo>
                  <a:pt x="7316653" y="294665"/>
                </a:lnTo>
                <a:lnTo>
                  <a:pt x="7368266" y="308938"/>
                </a:lnTo>
                <a:lnTo>
                  <a:pt x="7419521" y="323516"/>
                </a:lnTo>
                <a:lnTo>
                  <a:pt x="7470415" y="338397"/>
                </a:lnTo>
                <a:lnTo>
                  <a:pt x="7520943" y="353577"/>
                </a:lnTo>
                <a:lnTo>
                  <a:pt x="7571100" y="369056"/>
                </a:lnTo>
                <a:lnTo>
                  <a:pt x="7620882" y="384830"/>
                </a:lnTo>
                <a:lnTo>
                  <a:pt x="7670285" y="400897"/>
                </a:lnTo>
                <a:lnTo>
                  <a:pt x="7719305" y="417255"/>
                </a:lnTo>
                <a:lnTo>
                  <a:pt x="7767936" y="433902"/>
                </a:lnTo>
                <a:lnTo>
                  <a:pt x="7816174" y="450835"/>
                </a:lnTo>
                <a:lnTo>
                  <a:pt x="7864016" y="468052"/>
                </a:lnTo>
                <a:lnTo>
                  <a:pt x="7911457" y="485551"/>
                </a:lnTo>
                <a:lnTo>
                  <a:pt x="7958492" y="503329"/>
                </a:lnTo>
                <a:lnTo>
                  <a:pt x="8005116" y="521385"/>
                </a:lnTo>
                <a:lnTo>
                  <a:pt x="8051327" y="539715"/>
                </a:lnTo>
                <a:lnTo>
                  <a:pt x="8097119" y="558318"/>
                </a:lnTo>
                <a:lnTo>
                  <a:pt x="8142487" y="577191"/>
                </a:lnTo>
                <a:lnTo>
                  <a:pt x="8187428" y="596332"/>
                </a:lnTo>
                <a:lnTo>
                  <a:pt x="8231937" y="615739"/>
                </a:lnTo>
                <a:lnTo>
                  <a:pt x="8276010" y="635409"/>
                </a:lnTo>
                <a:lnTo>
                  <a:pt x="8319642" y="655340"/>
                </a:lnTo>
                <a:lnTo>
                  <a:pt x="8362829" y="675530"/>
                </a:lnTo>
                <a:lnTo>
                  <a:pt x="8405566" y="695976"/>
                </a:lnTo>
                <a:lnTo>
                  <a:pt x="8447850" y="716676"/>
                </a:lnTo>
                <a:lnTo>
                  <a:pt x="8489675" y="737629"/>
                </a:lnTo>
                <a:lnTo>
                  <a:pt x="8531038" y="758830"/>
                </a:lnTo>
                <a:lnTo>
                  <a:pt x="8571934" y="780280"/>
                </a:lnTo>
                <a:lnTo>
                  <a:pt x="8612358" y="801974"/>
                </a:lnTo>
                <a:lnTo>
                  <a:pt x="8652307" y="823910"/>
                </a:lnTo>
                <a:lnTo>
                  <a:pt x="8691775" y="846087"/>
                </a:lnTo>
                <a:lnTo>
                  <a:pt x="8730759" y="868502"/>
                </a:lnTo>
                <a:lnTo>
                  <a:pt x="8769254" y="891153"/>
                </a:lnTo>
                <a:lnTo>
                  <a:pt x="8807255" y="914037"/>
                </a:lnTo>
                <a:lnTo>
                  <a:pt x="8844759" y="937153"/>
                </a:lnTo>
                <a:lnTo>
                  <a:pt x="8881761" y="960497"/>
                </a:lnTo>
                <a:lnTo>
                  <a:pt x="8918256" y="984068"/>
                </a:lnTo>
                <a:lnTo>
                  <a:pt x="8954241" y="1007863"/>
                </a:lnTo>
                <a:lnTo>
                  <a:pt x="8989710" y="1031880"/>
                </a:lnTo>
                <a:lnTo>
                  <a:pt x="9024660" y="1056117"/>
                </a:lnTo>
                <a:lnTo>
                  <a:pt x="9059086" y="1080571"/>
                </a:lnTo>
                <a:lnTo>
                  <a:pt x="9092983" y="1105240"/>
                </a:lnTo>
                <a:lnTo>
                  <a:pt x="9126347" y="1130122"/>
                </a:lnTo>
                <a:lnTo>
                  <a:pt x="9159175" y="1155215"/>
                </a:lnTo>
                <a:lnTo>
                  <a:pt x="9191460" y="1180515"/>
                </a:lnTo>
                <a:lnTo>
                  <a:pt x="9223200" y="1206022"/>
                </a:lnTo>
                <a:lnTo>
                  <a:pt x="9254390" y="1231732"/>
                </a:lnTo>
                <a:lnTo>
                  <a:pt x="9285025" y="1257643"/>
                </a:lnTo>
                <a:lnTo>
                  <a:pt x="9315100" y="1283753"/>
                </a:lnTo>
                <a:lnTo>
                  <a:pt x="9344613" y="1310060"/>
                </a:lnTo>
                <a:lnTo>
                  <a:pt x="9373557" y="1336562"/>
                </a:lnTo>
                <a:lnTo>
                  <a:pt x="9401929" y="1363255"/>
                </a:lnTo>
                <a:lnTo>
                  <a:pt x="9429725" y="1390138"/>
                </a:lnTo>
                <a:lnTo>
                  <a:pt x="9456940" y="1417209"/>
                </a:lnTo>
                <a:lnTo>
                  <a:pt x="9483569" y="1444465"/>
                </a:lnTo>
                <a:lnTo>
                  <a:pt x="9535054" y="1499523"/>
                </a:lnTo>
                <a:lnTo>
                  <a:pt x="9584144" y="1555294"/>
                </a:lnTo>
                <a:lnTo>
                  <a:pt x="9630806" y="1611760"/>
                </a:lnTo>
                <a:lnTo>
                  <a:pt x="9675003" y="1668902"/>
                </a:lnTo>
                <a:lnTo>
                  <a:pt x="9716701" y="1726702"/>
                </a:lnTo>
                <a:lnTo>
                  <a:pt x="9755864" y="1785142"/>
                </a:lnTo>
                <a:lnTo>
                  <a:pt x="9792458" y="1844203"/>
                </a:lnTo>
                <a:lnTo>
                  <a:pt x="9826447" y="1903867"/>
                </a:lnTo>
                <a:lnTo>
                  <a:pt x="9857797" y="1964115"/>
                </a:lnTo>
                <a:lnTo>
                  <a:pt x="9886472" y="2024929"/>
                </a:lnTo>
                <a:lnTo>
                  <a:pt x="9912437" y="2086291"/>
                </a:lnTo>
                <a:lnTo>
                  <a:pt x="9935657" y="2148182"/>
                </a:lnTo>
                <a:lnTo>
                  <a:pt x="9956097" y="2210583"/>
                </a:lnTo>
                <a:lnTo>
                  <a:pt x="9973723" y="2273477"/>
                </a:lnTo>
                <a:lnTo>
                  <a:pt x="9988498" y="2336846"/>
                </a:lnTo>
                <a:lnTo>
                  <a:pt x="10000388" y="2400669"/>
                </a:lnTo>
                <a:lnTo>
                  <a:pt x="10009357" y="2464931"/>
                </a:lnTo>
                <a:lnTo>
                  <a:pt x="10015372" y="2529610"/>
                </a:lnTo>
                <a:lnTo>
                  <a:pt x="10018396" y="2594691"/>
                </a:lnTo>
                <a:lnTo>
                  <a:pt x="10018776" y="2627376"/>
                </a:lnTo>
                <a:lnTo>
                  <a:pt x="10018396" y="2660060"/>
                </a:lnTo>
                <a:lnTo>
                  <a:pt x="10015372" y="2725141"/>
                </a:lnTo>
                <a:lnTo>
                  <a:pt x="10009357" y="2789820"/>
                </a:lnTo>
                <a:lnTo>
                  <a:pt x="10000388" y="2854082"/>
                </a:lnTo>
                <a:lnTo>
                  <a:pt x="9988498" y="2917905"/>
                </a:lnTo>
                <a:lnTo>
                  <a:pt x="9973723" y="2981274"/>
                </a:lnTo>
                <a:lnTo>
                  <a:pt x="9956097" y="3044168"/>
                </a:lnTo>
                <a:lnTo>
                  <a:pt x="9935657" y="3106569"/>
                </a:lnTo>
                <a:lnTo>
                  <a:pt x="9912437" y="3168460"/>
                </a:lnTo>
                <a:lnTo>
                  <a:pt x="9886472" y="3229822"/>
                </a:lnTo>
                <a:lnTo>
                  <a:pt x="9857797" y="3290636"/>
                </a:lnTo>
                <a:lnTo>
                  <a:pt x="9826447" y="3350884"/>
                </a:lnTo>
                <a:lnTo>
                  <a:pt x="9792458" y="3410548"/>
                </a:lnTo>
                <a:lnTo>
                  <a:pt x="9755864" y="3469609"/>
                </a:lnTo>
                <a:lnTo>
                  <a:pt x="9716701" y="3528049"/>
                </a:lnTo>
                <a:lnTo>
                  <a:pt x="9675003" y="3585849"/>
                </a:lnTo>
                <a:lnTo>
                  <a:pt x="9630806" y="3642991"/>
                </a:lnTo>
                <a:lnTo>
                  <a:pt x="9584144" y="3699457"/>
                </a:lnTo>
                <a:lnTo>
                  <a:pt x="9535054" y="3755228"/>
                </a:lnTo>
                <a:lnTo>
                  <a:pt x="9483569" y="3810286"/>
                </a:lnTo>
                <a:lnTo>
                  <a:pt x="9456940" y="3837542"/>
                </a:lnTo>
                <a:lnTo>
                  <a:pt x="9429725" y="3864613"/>
                </a:lnTo>
                <a:lnTo>
                  <a:pt x="9401929" y="3891496"/>
                </a:lnTo>
                <a:lnTo>
                  <a:pt x="9373557" y="3918189"/>
                </a:lnTo>
                <a:lnTo>
                  <a:pt x="9344613" y="3944691"/>
                </a:lnTo>
                <a:lnTo>
                  <a:pt x="9315100" y="3970998"/>
                </a:lnTo>
                <a:lnTo>
                  <a:pt x="9285025" y="3997108"/>
                </a:lnTo>
                <a:lnTo>
                  <a:pt x="9254390" y="4023019"/>
                </a:lnTo>
                <a:lnTo>
                  <a:pt x="9223200" y="4048729"/>
                </a:lnTo>
                <a:lnTo>
                  <a:pt x="9191460" y="4074236"/>
                </a:lnTo>
                <a:lnTo>
                  <a:pt x="9159175" y="4099536"/>
                </a:lnTo>
                <a:lnTo>
                  <a:pt x="9126347" y="4124629"/>
                </a:lnTo>
                <a:lnTo>
                  <a:pt x="9092983" y="4149511"/>
                </a:lnTo>
                <a:lnTo>
                  <a:pt x="9059086" y="4174180"/>
                </a:lnTo>
                <a:lnTo>
                  <a:pt x="9024660" y="4198634"/>
                </a:lnTo>
                <a:lnTo>
                  <a:pt x="8989710" y="4222871"/>
                </a:lnTo>
                <a:lnTo>
                  <a:pt x="8954241" y="4246888"/>
                </a:lnTo>
                <a:lnTo>
                  <a:pt x="8918256" y="4270683"/>
                </a:lnTo>
                <a:lnTo>
                  <a:pt x="8881761" y="4294254"/>
                </a:lnTo>
                <a:lnTo>
                  <a:pt x="8844759" y="4317598"/>
                </a:lnTo>
                <a:lnTo>
                  <a:pt x="8807255" y="4340714"/>
                </a:lnTo>
                <a:lnTo>
                  <a:pt x="8769254" y="4363598"/>
                </a:lnTo>
                <a:lnTo>
                  <a:pt x="8730759" y="4386249"/>
                </a:lnTo>
                <a:lnTo>
                  <a:pt x="8691775" y="4408664"/>
                </a:lnTo>
                <a:lnTo>
                  <a:pt x="8652307" y="4430841"/>
                </a:lnTo>
                <a:lnTo>
                  <a:pt x="8612358" y="4452777"/>
                </a:lnTo>
                <a:lnTo>
                  <a:pt x="8571934" y="4474471"/>
                </a:lnTo>
                <a:lnTo>
                  <a:pt x="8531038" y="4495921"/>
                </a:lnTo>
                <a:lnTo>
                  <a:pt x="8489675" y="4517122"/>
                </a:lnTo>
                <a:lnTo>
                  <a:pt x="8447850" y="4538075"/>
                </a:lnTo>
                <a:lnTo>
                  <a:pt x="8405566" y="4558775"/>
                </a:lnTo>
                <a:lnTo>
                  <a:pt x="8362829" y="4579221"/>
                </a:lnTo>
                <a:lnTo>
                  <a:pt x="8319642" y="4599411"/>
                </a:lnTo>
                <a:lnTo>
                  <a:pt x="8276010" y="4619342"/>
                </a:lnTo>
                <a:lnTo>
                  <a:pt x="8231937" y="4639012"/>
                </a:lnTo>
                <a:lnTo>
                  <a:pt x="8187428" y="4658419"/>
                </a:lnTo>
                <a:lnTo>
                  <a:pt x="8142487" y="4677560"/>
                </a:lnTo>
                <a:lnTo>
                  <a:pt x="8097119" y="4696433"/>
                </a:lnTo>
                <a:lnTo>
                  <a:pt x="8051327" y="4715036"/>
                </a:lnTo>
                <a:lnTo>
                  <a:pt x="8005116" y="4733366"/>
                </a:lnTo>
                <a:lnTo>
                  <a:pt x="7958492" y="4751422"/>
                </a:lnTo>
                <a:lnTo>
                  <a:pt x="7911457" y="4769200"/>
                </a:lnTo>
                <a:lnTo>
                  <a:pt x="7864016" y="4786699"/>
                </a:lnTo>
                <a:lnTo>
                  <a:pt x="7816174" y="4803916"/>
                </a:lnTo>
                <a:lnTo>
                  <a:pt x="7767936" y="4820849"/>
                </a:lnTo>
                <a:lnTo>
                  <a:pt x="7719305" y="4837496"/>
                </a:lnTo>
                <a:lnTo>
                  <a:pt x="7670285" y="4853854"/>
                </a:lnTo>
                <a:lnTo>
                  <a:pt x="7620882" y="4869921"/>
                </a:lnTo>
                <a:lnTo>
                  <a:pt x="7571100" y="4885695"/>
                </a:lnTo>
                <a:lnTo>
                  <a:pt x="7520943" y="4901174"/>
                </a:lnTo>
                <a:lnTo>
                  <a:pt x="7470415" y="4916354"/>
                </a:lnTo>
                <a:lnTo>
                  <a:pt x="7419521" y="4931235"/>
                </a:lnTo>
                <a:lnTo>
                  <a:pt x="7368266" y="4945813"/>
                </a:lnTo>
                <a:lnTo>
                  <a:pt x="7316653" y="4960086"/>
                </a:lnTo>
                <a:lnTo>
                  <a:pt x="7264686" y="4974052"/>
                </a:lnTo>
                <a:lnTo>
                  <a:pt x="7212372" y="4987709"/>
                </a:lnTo>
                <a:lnTo>
                  <a:pt x="7159713" y="5001055"/>
                </a:lnTo>
                <a:lnTo>
                  <a:pt x="7106714" y="5014086"/>
                </a:lnTo>
                <a:lnTo>
                  <a:pt x="7053379" y="5026801"/>
                </a:lnTo>
                <a:lnTo>
                  <a:pt x="6999714" y="5039198"/>
                </a:lnTo>
                <a:lnTo>
                  <a:pt x="6945722" y="5051274"/>
                </a:lnTo>
                <a:lnTo>
                  <a:pt x="6891407" y="5063027"/>
                </a:lnTo>
                <a:lnTo>
                  <a:pt x="6836775" y="5074454"/>
                </a:lnTo>
                <a:lnTo>
                  <a:pt x="6781829" y="5085554"/>
                </a:lnTo>
                <a:lnTo>
                  <a:pt x="6726574" y="5096323"/>
                </a:lnTo>
                <a:lnTo>
                  <a:pt x="6671014" y="5106761"/>
                </a:lnTo>
                <a:lnTo>
                  <a:pt x="6615153" y="5116863"/>
                </a:lnTo>
                <a:lnTo>
                  <a:pt x="6558997" y="5126629"/>
                </a:lnTo>
                <a:lnTo>
                  <a:pt x="6502549" y="5136056"/>
                </a:lnTo>
                <a:lnTo>
                  <a:pt x="6445813" y="5145141"/>
                </a:lnTo>
                <a:lnTo>
                  <a:pt x="6388795" y="5153882"/>
                </a:lnTo>
                <a:lnTo>
                  <a:pt x="6331499" y="5162277"/>
                </a:lnTo>
                <a:lnTo>
                  <a:pt x="6273928" y="5170324"/>
                </a:lnTo>
                <a:lnTo>
                  <a:pt x="6216087" y="5178020"/>
                </a:lnTo>
                <a:lnTo>
                  <a:pt x="6157981" y="5185363"/>
                </a:lnTo>
                <a:lnTo>
                  <a:pt x="6099615" y="5192351"/>
                </a:lnTo>
                <a:lnTo>
                  <a:pt x="6040991" y="5198981"/>
                </a:lnTo>
                <a:lnTo>
                  <a:pt x="5982116" y="5205251"/>
                </a:lnTo>
                <a:lnTo>
                  <a:pt x="5922992" y="5211159"/>
                </a:lnTo>
                <a:lnTo>
                  <a:pt x="5863626" y="5216702"/>
                </a:lnTo>
                <a:lnTo>
                  <a:pt x="5804020" y="5221879"/>
                </a:lnTo>
                <a:lnTo>
                  <a:pt x="5744179" y="5226687"/>
                </a:lnTo>
                <a:lnTo>
                  <a:pt x="5684109" y="5231123"/>
                </a:lnTo>
                <a:lnTo>
                  <a:pt x="5623812" y="5235185"/>
                </a:lnTo>
                <a:lnTo>
                  <a:pt x="5563294" y="5238872"/>
                </a:lnTo>
                <a:lnTo>
                  <a:pt x="5502559" y="5242180"/>
                </a:lnTo>
                <a:lnTo>
                  <a:pt x="5441611" y="5245108"/>
                </a:lnTo>
                <a:lnTo>
                  <a:pt x="5380455" y="5247653"/>
                </a:lnTo>
                <a:lnTo>
                  <a:pt x="5319094" y="5249812"/>
                </a:lnTo>
                <a:lnTo>
                  <a:pt x="5257535" y="5251584"/>
                </a:lnTo>
                <a:lnTo>
                  <a:pt x="5195780" y="5252966"/>
                </a:lnTo>
                <a:lnTo>
                  <a:pt x="5133834" y="5253957"/>
                </a:lnTo>
                <a:lnTo>
                  <a:pt x="5071702" y="5254552"/>
                </a:lnTo>
                <a:lnTo>
                  <a:pt x="5009388" y="5254752"/>
                </a:lnTo>
                <a:lnTo>
                  <a:pt x="4947073" y="5254552"/>
                </a:lnTo>
                <a:lnTo>
                  <a:pt x="4884941" y="5253957"/>
                </a:lnTo>
                <a:lnTo>
                  <a:pt x="4822995" y="5252966"/>
                </a:lnTo>
                <a:lnTo>
                  <a:pt x="4761240" y="5251584"/>
                </a:lnTo>
                <a:lnTo>
                  <a:pt x="4699681" y="5249812"/>
                </a:lnTo>
                <a:lnTo>
                  <a:pt x="4638320" y="5247653"/>
                </a:lnTo>
                <a:lnTo>
                  <a:pt x="4577164" y="5245108"/>
                </a:lnTo>
                <a:lnTo>
                  <a:pt x="4516216" y="5242180"/>
                </a:lnTo>
                <a:lnTo>
                  <a:pt x="4455481" y="5238872"/>
                </a:lnTo>
                <a:lnTo>
                  <a:pt x="4394963" y="5235185"/>
                </a:lnTo>
                <a:lnTo>
                  <a:pt x="4334666" y="5231123"/>
                </a:lnTo>
                <a:lnTo>
                  <a:pt x="4274596" y="5226687"/>
                </a:lnTo>
                <a:lnTo>
                  <a:pt x="4214755" y="5221879"/>
                </a:lnTo>
                <a:lnTo>
                  <a:pt x="4155149" y="5216702"/>
                </a:lnTo>
                <a:lnTo>
                  <a:pt x="4095783" y="5211159"/>
                </a:lnTo>
                <a:lnTo>
                  <a:pt x="4036659" y="5205251"/>
                </a:lnTo>
                <a:lnTo>
                  <a:pt x="3977784" y="5198981"/>
                </a:lnTo>
                <a:lnTo>
                  <a:pt x="3919160" y="5192351"/>
                </a:lnTo>
                <a:lnTo>
                  <a:pt x="3860794" y="5185363"/>
                </a:lnTo>
                <a:lnTo>
                  <a:pt x="3802688" y="5178020"/>
                </a:lnTo>
                <a:lnTo>
                  <a:pt x="3744847" y="5170324"/>
                </a:lnTo>
                <a:lnTo>
                  <a:pt x="3687276" y="5162277"/>
                </a:lnTo>
                <a:lnTo>
                  <a:pt x="3629980" y="5153882"/>
                </a:lnTo>
                <a:lnTo>
                  <a:pt x="3572962" y="5145141"/>
                </a:lnTo>
                <a:lnTo>
                  <a:pt x="3516226" y="5136056"/>
                </a:lnTo>
                <a:lnTo>
                  <a:pt x="3459778" y="5126629"/>
                </a:lnTo>
                <a:lnTo>
                  <a:pt x="3403622" y="5116863"/>
                </a:lnTo>
                <a:lnTo>
                  <a:pt x="3347761" y="5106761"/>
                </a:lnTo>
                <a:lnTo>
                  <a:pt x="3292201" y="5096323"/>
                </a:lnTo>
                <a:lnTo>
                  <a:pt x="3236946" y="5085554"/>
                </a:lnTo>
                <a:lnTo>
                  <a:pt x="3182000" y="5074454"/>
                </a:lnTo>
                <a:lnTo>
                  <a:pt x="3127368" y="5063027"/>
                </a:lnTo>
                <a:lnTo>
                  <a:pt x="3073053" y="5051274"/>
                </a:lnTo>
                <a:lnTo>
                  <a:pt x="3019061" y="5039198"/>
                </a:lnTo>
                <a:lnTo>
                  <a:pt x="2965396" y="5026801"/>
                </a:lnTo>
                <a:lnTo>
                  <a:pt x="2912061" y="5014086"/>
                </a:lnTo>
                <a:lnTo>
                  <a:pt x="2859062" y="5001055"/>
                </a:lnTo>
                <a:lnTo>
                  <a:pt x="2806403" y="4987709"/>
                </a:lnTo>
                <a:lnTo>
                  <a:pt x="2754089" y="4974052"/>
                </a:lnTo>
                <a:lnTo>
                  <a:pt x="2702122" y="4960086"/>
                </a:lnTo>
                <a:lnTo>
                  <a:pt x="2650509" y="4945813"/>
                </a:lnTo>
                <a:lnTo>
                  <a:pt x="2599254" y="4931235"/>
                </a:lnTo>
                <a:lnTo>
                  <a:pt x="2548360" y="4916354"/>
                </a:lnTo>
                <a:lnTo>
                  <a:pt x="2497832" y="4901174"/>
                </a:lnTo>
                <a:lnTo>
                  <a:pt x="2447675" y="4885695"/>
                </a:lnTo>
                <a:lnTo>
                  <a:pt x="2397893" y="4869921"/>
                </a:lnTo>
                <a:lnTo>
                  <a:pt x="2348490" y="4853854"/>
                </a:lnTo>
                <a:lnTo>
                  <a:pt x="2299470" y="4837496"/>
                </a:lnTo>
                <a:lnTo>
                  <a:pt x="2250839" y="4820849"/>
                </a:lnTo>
                <a:lnTo>
                  <a:pt x="2202601" y="4803916"/>
                </a:lnTo>
                <a:lnTo>
                  <a:pt x="2154759" y="4786699"/>
                </a:lnTo>
                <a:lnTo>
                  <a:pt x="2107318" y="4769200"/>
                </a:lnTo>
                <a:lnTo>
                  <a:pt x="2060283" y="4751422"/>
                </a:lnTo>
                <a:lnTo>
                  <a:pt x="2013659" y="4733366"/>
                </a:lnTo>
                <a:lnTo>
                  <a:pt x="1967448" y="4715036"/>
                </a:lnTo>
                <a:lnTo>
                  <a:pt x="1921656" y="4696433"/>
                </a:lnTo>
                <a:lnTo>
                  <a:pt x="1876288" y="4677560"/>
                </a:lnTo>
                <a:lnTo>
                  <a:pt x="1831347" y="4658419"/>
                </a:lnTo>
                <a:lnTo>
                  <a:pt x="1786838" y="4639012"/>
                </a:lnTo>
                <a:lnTo>
                  <a:pt x="1742765" y="4619342"/>
                </a:lnTo>
                <a:lnTo>
                  <a:pt x="1699133" y="4599411"/>
                </a:lnTo>
                <a:lnTo>
                  <a:pt x="1655946" y="4579221"/>
                </a:lnTo>
                <a:lnTo>
                  <a:pt x="1613209" y="4558775"/>
                </a:lnTo>
                <a:lnTo>
                  <a:pt x="1570925" y="4538075"/>
                </a:lnTo>
                <a:lnTo>
                  <a:pt x="1529100" y="4517122"/>
                </a:lnTo>
                <a:lnTo>
                  <a:pt x="1487737" y="4495921"/>
                </a:lnTo>
                <a:lnTo>
                  <a:pt x="1446841" y="4474471"/>
                </a:lnTo>
                <a:lnTo>
                  <a:pt x="1406417" y="4452777"/>
                </a:lnTo>
                <a:lnTo>
                  <a:pt x="1366468" y="4430841"/>
                </a:lnTo>
                <a:lnTo>
                  <a:pt x="1327000" y="4408664"/>
                </a:lnTo>
                <a:lnTo>
                  <a:pt x="1288016" y="4386249"/>
                </a:lnTo>
                <a:lnTo>
                  <a:pt x="1249521" y="4363598"/>
                </a:lnTo>
                <a:lnTo>
                  <a:pt x="1211520" y="4340714"/>
                </a:lnTo>
                <a:lnTo>
                  <a:pt x="1174016" y="4317598"/>
                </a:lnTo>
                <a:lnTo>
                  <a:pt x="1137014" y="4294254"/>
                </a:lnTo>
                <a:lnTo>
                  <a:pt x="1100519" y="4270683"/>
                </a:lnTo>
                <a:lnTo>
                  <a:pt x="1064534" y="4246888"/>
                </a:lnTo>
                <a:lnTo>
                  <a:pt x="1029065" y="4222871"/>
                </a:lnTo>
                <a:lnTo>
                  <a:pt x="994115" y="4198634"/>
                </a:lnTo>
                <a:lnTo>
                  <a:pt x="959689" y="4174180"/>
                </a:lnTo>
                <a:lnTo>
                  <a:pt x="925792" y="4149511"/>
                </a:lnTo>
                <a:lnTo>
                  <a:pt x="892428" y="4124629"/>
                </a:lnTo>
                <a:lnTo>
                  <a:pt x="859600" y="4099536"/>
                </a:lnTo>
                <a:lnTo>
                  <a:pt x="827315" y="4074236"/>
                </a:lnTo>
                <a:lnTo>
                  <a:pt x="795575" y="4048729"/>
                </a:lnTo>
                <a:lnTo>
                  <a:pt x="764385" y="4023019"/>
                </a:lnTo>
                <a:lnTo>
                  <a:pt x="733750" y="3997108"/>
                </a:lnTo>
                <a:lnTo>
                  <a:pt x="703675" y="3970998"/>
                </a:lnTo>
                <a:lnTo>
                  <a:pt x="674162" y="3944691"/>
                </a:lnTo>
                <a:lnTo>
                  <a:pt x="645218" y="3918189"/>
                </a:lnTo>
                <a:lnTo>
                  <a:pt x="616846" y="3891496"/>
                </a:lnTo>
                <a:lnTo>
                  <a:pt x="589050" y="3864613"/>
                </a:lnTo>
                <a:lnTo>
                  <a:pt x="561835" y="3837542"/>
                </a:lnTo>
                <a:lnTo>
                  <a:pt x="535206" y="3810286"/>
                </a:lnTo>
                <a:lnTo>
                  <a:pt x="483721" y="3755228"/>
                </a:lnTo>
                <a:lnTo>
                  <a:pt x="434631" y="3699457"/>
                </a:lnTo>
                <a:lnTo>
                  <a:pt x="387969" y="3642991"/>
                </a:lnTo>
                <a:lnTo>
                  <a:pt x="343772" y="3585849"/>
                </a:lnTo>
                <a:lnTo>
                  <a:pt x="302074" y="3528049"/>
                </a:lnTo>
                <a:lnTo>
                  <a:pt x="262911" y="3469609"/>
                </a:lnTo>
                <a:lnTo>
                  <a:pt x="226317" y="3410548"/>
                </a:lnTo>
                <a:lnTo>
                  <a:pt x="192328" y="3350884"/>
                </a:lnTo>
                <a:lnTo>
                  <a:pt x="160978" y="3290636"/>
                </a:lnTo>
                <a:lnTo>
                  <a:pt x="132303" y="3229822"/>
                </a:lnTo>
                <a:lnTo>
                  <a:pt x="106338" y="3168460"/>
                </a:lnTo>
                <a:lnTo>
                  <a:pt x="83118" y="3106569"/>
                </a:lnTo>
                <a:lnTo>
                  <a:pt x="62678" y="3044168"/>
                </a:lnTo>
                <a:lnTo>
                  <a:pt x="45052" y="2981274"/>
                </a:lnTo>
                <a:lnTo>
                  <a:pt x="30277" y="2917905"/>
                </a:lnTo>
                <a:lnTo>
                  <a:pt x="18387" y="2854082"/>
                </a:lnTo>
                <a:lnTo>
                  <a:pt x="9418" y="2789820"/>
                </a:lnTo>
                <a:lnTo>
                  <a:pt x="3403" y="2725141"/>
                </a:lnTo>
                <a:lnTo>
                  <a:pt x="379" y="2660060"/>
                </a:lnTo>
                <a:lnTo>
                  <a:pt x="0" y="2627376"/>
                </a:lnTo>
                <a:close/>
              </a:path>
            </a:pathLst>
          </a:custGeom>
          <a:noFill/>
          <a:ln w="12192">
            <a:solidFill>
              <a:srgbClr val="A4A4A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bg object 17">
            <a:extLst>
              <a:ext uri="{FF2B5EF4-FFF2-40B4-BE49-F238E27FC236}">
                <a16:creationId xmlns:a16="http://schemas.microsoft.com/office/drawing/2014/main" id="{88D47B35-EECE-B6C4-191B-53612E17DC08}"/>
              </a:ext>
            </a:extLst>
          </p:cNvPr>
          <p:cNvSpPr>
            <a:spLocks/>
          </p:cNvSpPr>
          <p:nvPr/>
        </p:nvSpPr>
        <p:spPr bwMode="auto">
          <a:xfrm>
            <a:off x="922338" y="1600200"/>
            <a:ext cx="4756150" cy="3789363"/>
          </a:xfrm>
          <a:custGeom>
            <a:avLst/>
            <a:gdLst>
              <a:gd name="T0" fmla="*/ 2835912 w 4756785"/>
              <a:gd name="T1" fmla="*/ 0 h 3789045"/>
              <a:gd name="T2" fmla="*/ 2835912 w 4756785"/>
              <a:gd name="T3" fmla="*/ 934416 h 3789045"/>
              <a:gd name="T4" fmla="*/ 0 w 4756785"/>
              <a:gd name="T5" fmla="*/ 934416 h 3789045"/>
              <a:gd name="T6" fmla="*/ 0 w 4756785"/>
              <a:gd name="T7" fmla="*/ 2854565 h 3789045"/>
              <a:gd name="T8" fmla="*/ 2835912 w 4756785"/>
              <a:gd name="T9" fmla="*/ 2854565 h 3789045"/>
              <a:gd name="T10" fmla="*/ 2835912 w 4756785"/>
              <a:gd name="T11" fmla="*/ 3788982 h 3789045"/>
              <a:gd name="T12" fmla="*/ 4755769 w 4756785"/>
              <a:gd name="T13" fmla="*/ 1894491 h 3789045"/>
              <a:gd name="T14" fmla="*/ 2835912 w 4756785"/>
              <a:gd name="T15" fmla="*/ 0 h 37890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56785" h="3789045">
                <a:moveTo>
                  <a:pt x="2836291" y="0"/>
                </a:moveTo>
                <a:lnTo>
                  <a:pt x="2836291" y="934338"/>
                </a:lnTo>
                <a:lnTo>
                  <a:pt x="0" y="934338"/>
                </a:lnTo>
                <a:lnTo>
                  <a:pt x="0" y="2854325"/>
                </a:lnTo>
                <a:lnTo>
                  <a:pt x="2836291" y="2854325"/>
                </a:lnTo>
                <a:lnTo>
                  <a:pt x="2836291" y="3788664"/>
                </a:lnTo>
                <a:lnTo>
                  <a:pt x="4756404" y="1894332"/>
                </a:lnTo>
                <a:lnTo>
                  <a:pt x="2836291" y="0"/>
                </a:lnTo>
                <a:close/>
              </a:path>
            </a:pathLst>
          </a:custGeom>
          <a:solidFill>
            <a:srgbClr val="DAE2F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7" name="bg object 18">
            <a:extLst>
              <a:ext uri="{FF2B5EF4-FFF2-40B4-BE49-F238E27FC236}">
                <a16:creationId xmlns:a16="http://schemas.microsoft.com/office/drawing/2014/main" id="{1B7606EA-1FF0-9881-7A15-FBFD34F9DA8C}"/>
              </a:ext>
            </a:extLst>
          </p:cNvPr>
          <p:cNvSpPr>
            <a:spLocks/>
          </p:cNvSpPr>
          <p:nvPr/>
        </p:nvSpPr>
        <p:spPr bwMode="auto">
          <a:xfrm>
            <a:off x="922338" y="1600200"/>
            <a:ext cx="4756150" cy="3789363"/>
          </a:xfrm>
          <a:custGeom>
            <a:avLst/>
            <a:gdLst>
              <a:gd name="T0" fmla="*/ 0 w 4756785"/>
              <a:gd name="T1" fmla="*/ 934416 h 3789045"/>
              <a:gd name="T2" fmla="*/ 2835912 w 4756785"/>
              <a:gd name="T3" fmla="*/ 934416 h 3789045"/>
              <a:gd name="T4" fmla="*/ 2835912 w 4756785"/>
              <a:gd name="T5" fmla="*/ 0 h 3789045"/>
              <a:gd name="T6" fmla="*/ 4755769 w 4756785"/>
              <a:gd name="T7" fmla="*/ 1894491 h 3789045"/>
              <a:gd name="T8" fmla="*/ 2835912 w 4756785"/>
              <a:gd name="T9" fmla="*/ 3788982 h 3789045"/>
              <a:gd name="T10" fmla="*/ 2835912 w 4756785"/>
              <a:gd name="T11" fmla="*/ 2854565 h 3789045"/>
              <a:gd name="T12" fmla="*/ 0 w 4756785"/>
              <a:gd name="T13" fmla="*/ 2854565 h 3789045"/>
              <a:gd name="T14" fmla="*/ 0 w 4756785"/>
              <a:gd name="T15" fmla="*/ 934416 h 37890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756785" h="3789045">
                <a:moveTo>
                  <a:pt x="0" y="934338"/>
                </a:moveTo>
                <a:lnTo>
                  <a:pt x="2836291" y="934338"/>
                </a:lnTo>
                <a:lnTo>
                  <a:pt x="2836291" y="0"/>
                </a:lnTo>
                <a:lnTo>
                  <a:pt x="4756404" y="1894332"/>
                </a:lnTo>
                <a:lnTo>
                  <a:pt x="2836291" y="3788664"/>
                </a:lnTo>
                <a:lnTo>
                  <a:pt x="2836291" y="2854325"/>
                </a:lnTo>
                <a:lnTo>
                  <a:pt x="0" y="2854325"/>
                </a:lnTo>
                <a:lnTo>
                  <a:pt x="0" y="934338"/>
                </a:lnTo>
                <a:close/>
              </a:path>
            </a:pathLst>
          </a:custGeom>
          <a:noFill/>
          <a:ln w="12192">
            <a:solidFill>
              <a:srgbClr val="2E528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bg object 19">
            <a:extLst>
              <a:ext uri="{FF2B5EF4-FFF2-40B4-BE49-F238E27FC236}">
                <a16:creationId xmlns:a16="http://schemas.microsoft.com/office/drawing/2014/main" id="{822E87AE-5999-5F0F-F3FA-551CFAE7A2A0}"/>
              </a:ext>
            </a:extLst>
          </p:cNvPr>
          <p:cNvSpPr>
            <a:spLocks/>
          </p:cNvSpPr>
          <p:nvPr/>
        </p:nvSpPr>
        <p:spPr bwMode="auto">
          <a:xfrm>
            <a:off x="4521200" y="1600200"/>
            <a:ext cx="5434013" cy="3789363"/>
          </a:xfrm>
          <a:custGeom>
            <a:avLst/>
            <a:gdLst>
              <a:gd name="T0" fmla="*/ 3539348 w 5433059"/>
              <a:gd name="T1" fmla="*/ 0 h 3789045"/>
              <a:gd name="T2" fmla="*/ 3539348 w 5433059"/>
              <a:gd name="T3" fmla="*/ 947244 h 3789045"/>
              <a:gd name="T4" fmla="*/ 1894664 w 5433059"/>
              <a:gd name="T5" fmla="*/ 947244 h 3789045"/>
              <a:gd name="T6" fmla="*/ 1894664 w 5433059"/>
              <a:gd name="T7" fmla="*/ 0 h 3789045"/>
              <a:gd name="T8" fmla="*/ 0 w 5433059"/>
              <a:gd name="T9" fmla="*/ 1894491 h 3789045"/>
              <a:gd name="T10" fmla="*/ 1894664 w 5433059"/>
              <a:gd name="T11" fmla="*/ 3788982 h 3789045"/>
              <a:gd name="T12" fmla="*/ 1894664 w 5433059"/>
              <a:gd name="T13" fmla="*/ 2841736 h 3789045"/>
              <a:gd name="T14" fmla="*/ 3539348 w 5433059"/>
              <a:gd name="T15" fmla="*/ 2841736 h 3789045"/>
              <a:gd name="T16" fmla="*/ 3539348 w 5433059"/>
              <a:gd name="T17" fmla="*/ 3788982 h 3789045"/>
              <a:gd name="T18" fmla="*/ 5434014 w 5433059"/>
              <a:gd name="T19" fmla="*/ 1894491 h 3789045"/>
              <a:gd name="T20" fmla="*/ 3539348 w 5433059"/>
              <a:gd name="T21" fmla="*/ 0 h 37890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33059" h="3789045">
                <a:moveTo>
                  <a:pt x="3538727" y="0"/>
                </a:moveTo>
                <a:lnTo>
                  <a:pt x="3538727" y="947165"/>
                </a:lnTo>
                <a:lnTo>
                  <a:pt x="1894331" y="947165"/>
                </a:lnTo>
                <a:lnTo>
                  <a:pt x="1894331" y="0"/>
                </a:lnTo>
                <a:lnTo>
                  <a:pt x="0" y="1894332"/>
                </a:lnTo>
                <a:lnTo>
                  <a:pt x="1894331" y="3788664"/>
                </a:lnTo>
                <a:lnTo>
                  <a:pt x="1894331" y="2841498"/>
                </a:lnTo>
                <a:lnTo>
                  <a:pt x="3538727" y="2841498"/>
                </a:lnTo>
                <a:lnTo>
                  <a:pt x="3538727" y="3788664"/>
                </a:lnTo>
                <a:lnTo>
                  <a:pt x="5433060" y="1894332"/>
                </a:lnTo>
                <a:lnTo>
                  <a:pt x="3538727" y="0"/>
                </a:lnTo>
                <a:close/>
              </a:path>
            </a:pathLst>
          </a:custGeom>
          <a:solidFill>
            <a:srgbClr val="DAE2F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9" name="bg object 20">
            <a:extLst>
              <a:ext uri="{FF2B5EF4-FFF2-40B4-BE49-F238E27FC236}">
                <a16:creationId xmlns:a16="http://schemas.microsoft.com/office/drawing/2014/main" id="{2AC2F55D-F4A7-64ED-FB42-75B8FC87EE9E}"/>
              </a:ext>
            </a:extLst>
          </p:cNvPr>
          <p:cNvSpPr>
            <a:spLocks/>
          </p:cNvSpPr>
          <p:nvPr/>
        </p:nvSpPr>
        <p:spPr bwMode="auto">
          <a:xfrm>
            <a:off x="4521200" y="1600200"/>
            <a:ext cx="5434013" cy="3789363"/>
          </a:xfrm>
          <a:custGeom>
            <a:avLst/>
            <a:gdLst>
              <a:gd name="T0" fmla="*/ 0 w 5433059"/>
              <a:gd name="T1" fmla="*/ 1894491 h 3789045"/>
              <a:gd name="T2" fmla="*/ 1894664 w 5433059"/>
              <a:gd name="T3" fmla="*/ 0 h 3789045"/>
              <a:gd name="T4" fmla="*/ 1894664 w 5433059"/>
              <a:gd name="T5" fmla="*/ 947244 h 3789045"/>
              <a:gd name="T6" fmla="*/ 3539348 w 5433059"/>
              <a:gd name="T7" fmla="*/ 947244 h 3789045"/>
              <a:gd name="T8" fmla="*/ 3539348 w 5433059"/>
              <a:gd name="T9" fmla="*/ 0 h 3789045"/>
              <a:gd name="T10" fmla="*/ 5434014 w 5433059"/>
              <a:gd name="T11" fmla="*/ 1894491 h 3789045"/>
              <a:gd name="T12" fmla="*/ 3539348 w 5433059"/>
              <a:gd name="T13" fmla="*/ 3788982 h 3789045"/>
              <a:gd name="T14" fmla="*/ 3539348 w 5433059"/>
              <a:gd name="T15" fmla="*/ 2841736 h 3789045"/>
              <a:gd name="T16" fmla="*/ 1894664 w 5433059"/>
              <a:gd name="T17" fmla="*/ 2841736 h 3789045"/>
              <a:gd name="T18" fmla="*/ 1894664 w 5433059"/>
              <a:gd name="T19" fmla="*/ 3788982 h 3789045"/>
              <a:gd name="T20" fmla="*/ 0 w 5433059"/>
              <a:gd name="T21" fmla="*/ 1894491 h 37890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33059" h="3789045">
                <a:moveTo>
                  <a:pt x="0" y="1894332"/>
                </a:moveTo>
                <a:lnTo>
                  <a:pt x="1894331" y="0"/>
                </a:lnTo>
                <a:lnTo>
                  <a:pt x="1894331" y="947165"/>
                </a:lnTo>
                <a:lnTo>
                  <a:pt x="3538727" y="947165"/>
                </a:lnTo>
                <a:lnTo>
                  <a:pt x="3538727" y="0"/>
                </a:lnTo>
                <a:lnTo>
                  <a:pt x="5433060" y="1894332"/>
                </a:lnTo>
                <a:lnTo>
                  <a:pt x="3538727" y="3788664"/>
                </a:lnTo>
                <a:lnTo>
                  <a:pt x="3538727" y="2841498"/>
                </a:lnTo>
                <a:lnTo>
                  <a:pt x="1894331" y="2841498"/>
                </a:lnTo>
                <a:lnTo>
                  <a:pt x="1894331" y="3788664"/>
                </a:lnTo>
                <a:lnTo>
                  <a:pt x="0" y="1894332"/>
                </a:lnTo>
                <a:close/>
              </a:path>
            </a:pathLst>
          </a:custGeom>
          <a:noFill/>
          <a:ln w="12192">
            <a:solidFill>
              <a:srgbClr val="2E528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bg object 21">
            <a:extLst>
              <a:ext uri="{FF2B5EF4-FFF2-40B4-BE49-F238E27FC236}">
                <a16:creationId xmlns:a16="http://schemas.microsoft.com/office/drawing/2014/main" id="{FA2BEFBD-CE7F-073D-DEAA-D976A10E5420}"/>
              </a:ext>
            </a:extLst>
          </p:cNvPr>
          <p:cNvSpPr>
            <a:spLocks/>
          </p:cNvSpPr>
          <p:nvPr/>
        </p:nvSpPr>
        <p:spPr bwMode="auto">
          <a:xfrm>
            <a:off x="4135438" y="2924175"/>
            <a:ext cx="1946275" cy="1206500"/>
          </a:xfrm>
          <a:custGeom>
            <a:avLst/>
            <a:gdLst>
              <a:gd name="T0" fmla="*/ 972947 w 1945004"/>
              <a:gd name="T1" fmla="*/ 0 h 1205864"/>
              <a:gd name="T2" fmla="*/ 0 w 1945004"/>
              <a:gd name="T3" fmla="*/ 603060 h 1205864"/>
              <a:gd name="T4" fmla="*/ 972947 w 1945004"/>
              <a:gd name="T5" fmla="*/ 1206120 h 1205864"/>
              <a:gd name="T6" fmla="*/ 1945895 w 1945004"/>
              <a:gd name="T7" fmla="*/ 603060 h 1205864"/>
              <a:gd name="T8" fmla="*/ 972947 w 1945004"/>
              <a:gd name="T9" fmla="*/ 0 h 12058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5004" h="1205864">
                <a:moveTo>
                  <a:pt x="972312" y="0"/>
                </a:moveTo>
                <a:lnTo>
                  <a:pt x="0" y="602742"/>
                </a:lnTo>
                <a:lnTo>
                  <a:pt x="972312" y="1205484"/>
                </a:lnTo>
                <a:lnTo>
                  <a:pt x="1944624" y="602742"/>
                </a:lnTo>
                <a:lnTo>
                  <a:pt x="972312" y="0"/>
                </a:lnTo>
                <a:close/>
              </a:path>
            </a:pathLst>
          </a:custGeom>
          <a:solidFill>
            <a:srgbClr val="1F386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1" name="bg object 22">
            <a:extLst>
              <a:ext uri="{FF2B5EF4-FFF2-40B4-BE49-F238E27FC236}">
                <a16:creationId xmlns:a16="http://schemas.microsoft.com/office/drawing/2014/main" id="{6B41AFC1-2769-1F8D-EFEB-D418F58C9F4D}"/>
              </a:ext>
            </a:extLst>
          </p:cNvPr>
          <p:cNvSpPr>
            <a:spLocks/>
          </p:cNvSpPr>
          <p:nvPr/>
        </p:nvSpPr>
        <p:spPr bwMode="auto">
          <a:xfrm>
            <a:off x="4135438" y="2924175"/>
            <a:ext cx="1946275" cy="1206500"/>
          </a:xfrm>
          <a:custGeom>
            <a:avLst/>
            <a:gdLst>
              <a:gd name="T0" fmla="*/ 0 w 1945004"/>
              <a:gd name="T1" fmla="*/ 603060 h 1205864"/>
              <a:gd name="T2" fmla="*/ 972947 w 1945004"/>
              <a:gd name="T3" fmla="*/ 0 h 1205864"/>
              <a:gd name="T4" fmla="*/ 1945895 w 1945004"/>
              <a:gd name="T5" fmla="*/ 603060 h 1205864"/>
              <a:gd name="T6" fmla="*/ 972947 w 1945004"/>
              <a:gd name="T7" fmla="*/ 1206120 h 1205864"/>
              <a:gd name="T8" fmla="*/ 0 w 1945004"/>
              <a:gd name="T9" fmla="*/ 603060 h 12058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5004" h="1205864">
                <a:moveTo>
                  <a:pt x="0" y="602742"/>
                </a:moveTo>
                <a:lnTo>
                  <a:pt x="972312" y="0"/>
                </a:lnTo>
                <a:lnTo>
                  <a:pt x="1944624" y="602742"/>
                </a:lnTo>
                <a:lnTo>
                  <a:pt x="972312" y="1205484"/>
                </a:lnTo>
                <a:lnTo>
                  <a:pt x="0" y="602742"/>
                </a:lnTo>
                <a:close/>
              </a:path>
            </a:pathLst>
          </a:custGeom>
          <a:noFill/>
          <a:ln w="12192">
            <a:solidFill>
              <a:srgbClr val="1F386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 name="Holder 2"/>
          <p:cNvSpPr>
            <a:spLocks noGrp="1"/>
          </p:cNvSpPr>
          <p:nvPr>
            <p:ph type="title"/>
          </p:nvPr>
        </p:nvSpPr>
        <p:spPr/>
        <p:txBody>
          <a:bodyPr/>
          <a:lstStyle>
            <a:lvl1pPr>
              <a:defRPr sz="32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a:lstStyle>
            <a:lvl1pPr>
              <a:defRPr/>
            </a:lvl1pPr>
          </a:lstStyle>
          <a:p>
            <a:endParaRPr/>
          </a:p>
        </p:txBody>
      </p:sp>
      <p:sp>
        <p:nvSpPr>
          <p:cNvPr id="12" name="Holder 5">
            <a:extLst>
              <a:ext uri="{FF2B5EF4-FFF2-40B4-BE49-F238E27FC236}">
                <a16:creationId xmlns:a16="http://schemas.microsoft.com/office/drawing/2014/main" id="{8DCF3A75-38C3-5756-338B-BB5EE63611B4}"/>
              </a:ext>
            </a:extLst>
          </p:cNvPr>
          <p:cNvSpPr>
            <a:spLocks noGrp="1" noChangeArrowheads="1"/>
          </p:cNvSpPr>
          <p:nvPr>
            <p:ph type="ftr" sz="quarter" idx="10"/>
          </p:nvPr>
        </p:nvSpPr>
        <p:spPr/>
        <p:txBody>
          <a:bodyPr/>
          <a:lstStyle>
            <a:lvl1pPr>
              <a:defRPr/>
            </a:lvl1pPr>
          </a:lstStyle>
          <a:p>
            <a:pPr>
              <a:defRPr/>
            </a:pPr>
            <a:endParaRPr lang="en-US" altLang="en-US"/>
          </a:p>
        </p:txBody>
      </p:sp>
      <p:sp>
        <p:nvSpPr>
          <p:cNvPr id="13" name="Holder 6">
            <a:extLst>
              <a:ext uri="{FF2B5EF4-FFF2-40B4-BE49-F238E27FC236}">
                <a16:creationId xmlns:a16="http://schemas.microsoft.com/office/drawing/2014/main" id="{CB2B535B-4454-10E9-640B-5CD304C68E8A}"/>
              </a:ext>
            </a:extLst>
          </p:cNvPr>
          <p:cNvSpPr>
            <a:spLocks noGrp="1" noChangeArrowheads="1"/>
          </p:cNvSpPr>
          <p:nvPr>
            <p:ph type="dt" sz="half" idx="11"/>
          </p:nvPr>
        </p:nvSpPr>
        <p:spPr/>
        <p:txBody>
          <a:bodyPr/>
          <a:lstStyle>
            <a:lvl1pPr>
              <a:defRPr smtClean="0"/>
            </a:lvl1pPr>
          </a:lstStyle>
          <a:p>
            <a:pPr>
              <a:defRPr/>
            </a:pPr>
            <a:fld id="{49EDD3DF-76F7-4E4D-856C-69BBAB6F7F71}" type="datetimeFigureOut">
              <a:rPr lang="en-US" altLang="en-US"/>
              <a:pPr>
                <a:defRPr/>
              </a:pPr>
              <a:t>8/2/2024</a:t>
            </a:fld>
            <a:endParaRPr lang="en-US" altLang="en-US"/>
          </a:p>
        </p:txBody>
      </p:sp>
      <p:sp>
        <p:nvSpPr>
          <p:cNvPr id="14" name="Holder 7">
            <a:extLst>
              <a:ext uri="{FF2B5EF4-FFF2-40B4-BE49-F238E27FC236}">
                <a16:creationId xmlns:a16="http://schemas.microsoft.com/office/drawing/2014/main" id="{B59AF568-6B7A-FDCD-385F-0B50E7F44830}"/>
              </a:ext>
            </a:extLst>
          </p:cNvPr>
          <p:cNvSpPr>
            <a:spLocks noGrp="1" noChangeArrowheads="1"/>
          </p:cNvSpPr>
          <p:nvPr>
            <p:ph type="sldNum" sz="quarter" idx="12"/>
          </p:nvPr>
        </p:nvSpPr>
        <p:spPr/>
        <p:txBody>
          <a:bodyPr/>
          <a:lstStyle>
            <a:lvl1pPr>
              <a:defRPr smtClean="0"/>
            </a:lvl1pPr>
          </a:lstStyle>
          <a:p>
            <a:pPr>
              <a:defRPr/>
            </a:pPr>
            <a:fld id="{EBABCE19-9FAC-44A2-93EB-F34777E95167}" type="slidenum">
              <a:rPr lang="en-US" altLang="en-US"/>
              <a:pPr>
                <a:defRPr/>
              </a:pPr>
              <a:t>‹#›</a:t>
            </a:fld>
            <a:endParaRPr lang="en-US" altLang="en-US"/>
          </a:p>
        </p:txBody>
      </p:sp>
    </p:spTree>
    <p:extLst>
      <p:ext uri="{BB962C8B-B14F-4D97-AF65-F5344CB8AC3E}">
        <p14:creationId xmlns:p14="http://schemas.microsoft.com/office/powerpoint/2010/main" val="3961666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46E27F-5D74-4AD0-9728-F6AD72AD7FCD}"/>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3" name="Footer Placeholder 2">
            <a:extLst>
              <a:ext uri="{FF2B5EF4-FFF2-40B4-BE49-F238E27FC236}">
                <a16:creationId xmlns:a16="http://schemas.microsoft.com/office/drawing/2014/main" id="{CEA4C977-C9ED-4D8F-9F6C-49011732DF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ED739C-6701-4709-BA16-2CE1D2E63996}"/>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16880005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D113-85DB-4243-8DAA-67DAB17772D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89FB68-A9DE-4860-92CB-925734ABA403}"/>
              </a:ext>
            </a:extLst>
          </p:cNvPr>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882357-0063-4C9D-9B90-938880510CB4}"/>
              </a:ext>
            </a:extLst>
          </p:cNvPr>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D68BE7-84CE-48B1-9472-06D9045E4045}"/>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6" name="Footer Placeholder 5">
            <a:extLst>
              <a:ext uri="{FF2B5EF4-FFF2-40B4-BE49-F238E27FC236}">
                <a16:creationId xmlns:a16="http://schemas.microsoft.com/office/drawing/2014/main" id="{6B2DE1BC-8886-4624-9A37-5E5CF8DAE5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F40DDB-B98F-4153-8FFC-DD2A7C9B75A3}"/>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18294882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89CC-8B83-4F38-902A-ACF3505E69F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E29B07-3837-4C83-A8AF-12D064C4EAAE}"/>
              </a:ext>
            </a:extLst>
          </p:cNvPr>
          <p:cNvSpPr>
            <a:spLocks noGrp="1"/>
          </p:cNvSpPr>
          <p:nvPr>
            <p:ph type="pic" idx="1"/>
          </p:nvPr>
        </p:nvSpPr>
        <p:spPr>
          <a:xfrm>
            <a:off x="5183188" y="987426"/>
            <a:ext cx="6172200" cy="4873625"/>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95E8ACA2-C6F8-4752-B33B-383C664CD1BB}"/>
              </a:ext>
            </a:extLst>
          </p:cNvPr>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1F2DC-AB3A-485F-93E4-919D78AE9431}"/>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6" name="Footer Placeholder 5">
            <a:extLst>
              <a:ext uri="{FF2B5EF4-FFF2-40B4-BE49-F238E27FC236}">
                <a16:creationId xmlns:a16="http://schemas.microsoft.com/office/drawing/2014/main" id="{A805987D-BCB7-42FC-A708-522D1C3077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46DAC-7AA0-4D38-90EF-23B92307DE9B}"/>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484620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D03C-C859-4A9C-B978-409742E3CB1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110E69-4F16-433C-A6E3-F5A13AE25A26}"/>
              </a:ext>
            </a:extLst>
          </p:cNvPr>
          <p:cNvSpPr>
            <a:spLocks noGrp="1"/>
          </p:cNvSpPr>
          <p:nvPr>
            <p:ph type="body" orient="vert" idx="1"/>
          </p:nvPr>
        </p:nvSpPr>
        <p:spPr>
          <a:xfrm>
            <a:off x="838200" y="1825625"/>
            <a:ext cx="10515600" cy="435133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90745-1EA3-48C0-B943-C7AF3D83FBEF}"/>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45117059-8ABB-4FF3-AAC2-6B658A248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54BA9-6115-4619-B1D5-DB03C5DF3459}"/>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4087400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6FEE02-1A4B-4414-B8D3-5BA38AB1EF81}"/>
              </a:ext>
            </a:extLst>
          </p:cNvPr>
          <p:cNvSpPr>
            <a:spLocks noGrp="1"/>
          </p:cNvSpPr>
          <p:nvPr>
            <p:ph type="title" orient="vert"/>
          </p:nvPr>
        </p:nvSpPr>
        <p:spPr>
          <a:xfrm>
            <a:off x="8724901" y="365126"/>
            <a:ext cx="2628900" cy="581183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EEFF03-FA0F-4096-8F23-0E2CC4163C3D}"/>
              </a:ext>
            </a:extLst>
          </p:cNvPr>
          <p:cNvSpPr>
            <a:spLocks noGrp="1"/>
          </p:cNvSpPr>
          <p:nvPr>
            <p:ph type="body" orient="vert" idx="1"/>
          </p:nvPr>
        </p:nvSpPr>
        <p:spPr>
          <a:xfrm>
            <a:off x="838201" y="365126"/>
            <a:ext cx="7734300" cy="581183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352F1-A192-4FBF-97AE-FC680B2D243D}"/>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2F1B38E3-8B9D-4121-8E44-17C538199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F32B2-E77B-4D5C-B58B-02822DBF7F5D}"/>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4220336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No Wash">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5" name="Slide Number Placeholder 3"/>
          <p:cNvSpPr>
            <a:spLocks noGrp="1"/>
          </p:cNvSpPr>
          <p:nvPr>
            <p:ph type="sldNum" sz="quarter" idx="4"/>
          </p:nvPr>
        </p:nvSpPr>
        <p:spPr>
          <a:xfrm>
            <a:off x="10363200" y="6438900"/>
            <a:ext cx="1371600" cy="381000"/>
          </a:xfrm>
          <a:prstGeom prst="rect">
            <a:avLst/>
          </a:prstGeom>
        </p:spPr>
        <p:txBody>
          <a:bodyPr vert="horz" lIns="91440" tIns="45720" rIns="91440" bIns="45720" rtlCol="0" anchor="ctr"/>
          <a:lstStyle>
            <a:lvl1pPr algn="r">
              <a:defRPr sz="917">
                <a:solidFill>
                  <a:schemeClr val="tx1">
                    <a:tint val="75000"/>
                  </a:schemeClr>
                </a:solidFill>
              </a:defRPr>
            </a:lvl1pPr>
          </a:lstStyle>
          <a:p>
            <a:fld id="{D7C987E7-0AFA-42A9-B487-408D593095D8}" type="slidenum">
              <a:rPr lang="en-US" smtClean="0"/>
              <a:pPr/>
              <a:t>‹#›</a:t>
            </a:fld>
            <a:endParaRPr lang="en-US"/>
          </a:p>
        </p:txBody>
      </p:sp>
      <p:pic>
        <p:nvPicPr>
          <p:cNvPr id="4" name="Picture 3">
            <a:extLst>
              <a:ext uri="{FF2B5EF4-FFF2-40B4-BE49-F238E27FC236}">
                <a16:creationId xmlns:a16="http://schemas.microsoft.com/office/drawing/2014/main" id="{B8E4FA76-65B5-4C49-BC78-16B9848C43E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112520"/>
            <a:ext cx="12192000" cy="5251984"/>
          </a:xfrm>
          <a:prstGeom prst="rect">
            <a:avLst/>
          </a:prstGeom>
        </p:spPr>
      </p:pic>
      <p:sp>
        <p:nvSpPr>
          <p:cNvPr id="6" name="Rectangle 5">
            <a:extLst>
              <a:ext uri="{FF2B5EF4-FFF2-40B4-BE49-F238E27FC236}">
                <a16:creationId xmlns:a16="http://schemas.microsoft.com/office/drawing/2014/main" id="{3580F513-2192-47CC-A647-F20F942DDDBF}"/>
              </a:ext>
              <a:ext uri="{C183D7F6-B498-43B3-948B-1728B52AA6E4}">
                <adec:decorative xmlns:adec="http://schemas.microsoft.com/office/drawing/2017/decorative" val="1"/>
              </a:ext>
            </a:extLst>
          </p:cNvPr>
          <p:cNvSpPr/>
          <p:nvPr userDrawn="1"/>
        </p:nvSpPr>
        <p:spPr>
          <a:xfrm>
            <a:off x="0" y="1112520"/>
            <a:ext cx="12192000" cy="5257800"/>
          </a:xfrm>
          <a:prstGeom prst="rect">
            <a:avLst/>
          </a:prstGeom>
          <a:solidFill>
            <a:schemeClr val="tx1">
              <a:lumMod val="85000"/>
              <a:lumOff val="1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D1242FB2-2699-4D14-B22C-D944B993E108}"/>
              </a:ext>
              <a:ext uri="{C183D7F6-B498-43B3-948B-1728B52AA6E4}">
                <adec:decorative xmlns:adec="http://schemas.microsoft.com/office/drawing/2017/decorative" val="1"/>
              </a:ext>
            </a:extLst>
          </p:cNvPr>
          <p:cNvSpPr/>
          <p:nvPr userDrawn="1"/>
        </p:nvSpPr>
        <p:spPr>
          <a:xfrm>
            <a:off x="0" y="4689941"/>
            <a:ext cx="747365" cy="1640223"/>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D436FCC0-8FEB-47A0-8863-72242B9ED97F}"/>
              </a:ext>
              <a:ext uri="{C183D7F6-B498-43B3-948B-1728B52AA6E4}">
                <adec:decorative xmlns:adec="http://schemas.microsoft.com/office/drawing/2017/decorative" val="1"/>
              </a:ext>
            </a:extLst>
          </p:cNvPr>
          <p:cNvSpPr/>
          <p:nvPr userDrawn="1"/>
        </p:nvSpPr>
        <p:spPr>
          <a:xfrm>
            <a:off x="9709706" y="1590185"/>
            <a:ext cx="2482295" cy="3772839"/>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67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A">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232834" y="213785"/>
            <a:ext cx="11726333" cy="6430433"/>
          </a:xfrm>
          <a:prstGeom prst="roundRect">
            <a:avLst>
              <a:gd name="adj" fmla="val 1883"/>
            </a:avLst>
          </a:prstGeom>
          <a:solidFill>
            <a:srgbClr val="EAEAEA"/>
          </a:solidFill>
        </p:spPr>
        <p:txBody>
          <a:bodyPr anchor="ctr" anchorCtr="0"/>
          <a:lstStyle>
            <a:lvl1pPr marL="0" indent="0" algn="ctr">
              <a:buFontTx/>
              <a:buNone/>
              <a:defRPr/>
            </a:lvl1pPr>
          </a:lstStyle>
          <a:p>
            <a:r>
              <a:rPr lang="en-US"/>
              <a:t>Click icon</a:t>
            </a:r>
            <a:br>
              <a:rPr lang="en-US"/>
            </a:br>
            <a:br>
              <a:rPr lang="en-US"/>
            </a:br>
            <a:r>
              <a:rPr lang="en-US"/>
              <a:t>to insert picture</a:t>
            </a:r>
          </a:p>
        </p:txBody>
      </p:sp>
      <p:sp>
        <p:nvSpPr>
          <p:cNvPr id="3" name="Subtitle 2"/>
          <p:cNvSpPr>
            <a:spLocks noGrp="1"/>
          </p:cNvSpPr>
          <p:nvPr>
            <p:ph type="subTitle" idx="1" hasCustomPrompt="1"/>
          </p:nvPr>
        </p:nvSpPr>
        <p:spPr>
          <a:xfrm>
            <a:off x="660400" y="2075277"/>
            <a:ext cx="6433624" cy="752475"/>
          </a:xfrm>
        </p:spPr>
        <p:txBody>
          <a:bodyPr anchor="t" anchorCtr="0"/>
          <a:lstStyle>
            <a:lvl1pPr marL="0" indent="0" algn="l">
              <a:spcBef>
                <a:spcPts val="0"/>
              </a:spcBef>
              <a:buNone/>
              <a:defRPr sz="1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Meeting/Presenter</a:t>
            </a:r>
          </a:p>
          <a:p>
            <a:r>
              <a:rPr lang="en-US"/>
              <a:t>Date</a:t>
            </a:r>
          </a:p>
        </p:txBody>
      </p:sp>
      <p:sp>
        <p:nvSpPr>
          <p:cNvPr id="15" name="Slide Number Placeholder 5"/>
          <p:cNvSpPr>
            <a:spLocks noGrp="1"/>
          </p:cNvSpPr>
          <p:nvPr>
            <p:ph type="sldNum" sz="quarter" idx="4"/>
          </p:nvPr>
        </p:nvSpPr>
        <p:spPr bwMode="gray">
          <a:xfrm>
            <a:off x="11191568" y="6171513"/>
            <a:ext cx="768096" cy="499161"/>
          </a:xfrm>
          <a:prstGeom prst="rect">
            <a:avLst/>
          </a:prstGeom>
          <a:noFill/>
        </p:spPr>
        <p:txBody>
          <a:bodyPr vert="horz" lIns="0" tIns="45720" rIns="137160" bIns="0" rtlCol="0" anchor="ctr"/>
          <a:lstStyle>
            <a:lvl1pPr algn="r">
              <a:defRPr sz="1067">
                <a:solidFill>
                  <a:schemeClr val="bg1"/>
                </a:solidFill>
              </a:defRPr>
            </a:lvl1pPr>
          </a:lstStyle>
          <a:p>
            <a:fld id="{77E42F99-047F-453F-A85C-58D0648A1D53}" type="slidenum">
              <a:rPr lang="en-US" smtClean="0"/>
              <a:pPr/>
              <a:t>‹#›</a:t>
            </a:fld>
            <a:endParaRPr lang="en-US"/>
          </a:p>
        </p:txBody>
      </p:sp>
      <p:sp>
        <p:nvSpPr>
          <p:cNvPr id="12" name="Title 1"/>
          <p:cNvSpPr>
            <a:spLocks noGrp="1"/>
          </p:cNvSpPr>
          <p:nvPr>
            <p:ph type="ctrTitle"/>
          </p:nvPr>
        </p:nvSpPr>
        <p:spPr>
          <a:xfrm>
            <a:off x="660400" y="898312"/>
            <a:ext cx="6433624" cy="1024273"/>
          </a:xfrm>
        </p:spPr>
        <p:txBody>
          <a:bodyPr anchor="t" anchorCtr="0"/>
          <a:lstStyle>
            <a:lvl1pPr algn="l">
              <a:defRPr sz="3733" cap="none" baseline="0">
                <a:solidFill>
                  <a:schemeClr val="bg1"/>
                </a:solidFill>
              </a:defRPr>
            </a:lvl1pPr>
          </a:lstStyle>
          <a:p>
            <a:r>
              <a:rPr lang="en-US"/>
              <a:t>Click to edit Master title style</a:t>
            </a:r>
          </a:p>
        </p:txBody>
      </p:sp>
      <p:sp>
        <p:nvSpPr>
          <p:cNvPr id="14" name="Footer Placeholder 4"/>
          <p:cNvSpPr txBox="1">
            <a:spLocks/>
          </p:cNvSpPr>
          <p:nvPr userDrawn="1"/>
        </p:nvSpPr>
        <p:spPr>
          <a:xfrm>
            <a:off x="919090" y="6333465"/>
            <a:ext cx="725169" cy="178947"/>
          </a:xfrm>
          <a:prstGeom prst="rect">
            <a:avLst/>
          </a:prstGeom>
        </p:spPr>
        <p:txBody>
          <a:bodyPr vert="horz" lIns="0" tIns="0" rIns="0" bIns="0" rtlCol="0" anchor="ctr"/>
          <a:lstStyle>
            <a:defPPr>
              <a:defRPr lang="en-US"/>
            </a:defPPr>
            <a:lvl1pPr marL="0" algn="l" defTabSz="457200" rtl="0" eaLnBrk="1" latinLnBrk="0" hangingPunct="1">
              <a:defRPr sz="700" kern="1200">
                <a:solidFill>
                  <a:srgbClr val="7778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33">
                <a:solidFill>
                  <a:schemeClr val="bg1"/>
                </a:solidFill>
              </a:rPr>
              <a:t>Confidential</a:t>
            </a:r>
          </a:p>
        </p:txBody>
      </p:sp>
      <p:pic>
        <p:nvPicPr>
          <p:cNvPr id="8" name="Picture 7" descr="Icon&#10;&#10;Description automatically generated">
            <a:extLst>
              <a:ext uri="{FF2B5EF4-FFF2-40B4-BE49-F238E27FC236}">
                <a16:creationId xmlns:a16="http://schemas.microsoft.com/office/drawing/2014/main" id="{6A30CB84-A426-2647-896B-4C99B676FF7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1047959" y="328352"/>
            <a:ext cx="762867" cy="763120"/>
          </a:xfrm>
          <a:prstGeom prst="rect">
            <a:avLst/>
          </a:prstGeom>
        </p:spPr>
      </p:pic>
    </p:spTree>
    <p:extLst>
      <p:ext uri="{BB962C8B-B14F-4D97-AF65-F5344CB8AC3E}">
        <p14:creationId xmlns:p14="http://schemas.microsoft.com/office/powerpoint/2010/main" val="3384704231"/>
      </p:ext>
    </p:extLst>
  </p:cSld>
  <p:clrMapOvr>
    <a:masterClrMapping/>
  </p:clrMapOvr>
  <p:extLst>
    <p:ext uri="{DCECCB84-F9BA-43D5-87BE-67443E8EF086}">
      <p15:sldGuideLst xmlns:p15="http://schemas.microsoft.com/office/powerpoint/2012/main">
        <p15:guide id="1" pos="5650">
          <p15:clr>
            <a:srgbClr val="5ACBF0"/>
          </p15:clr>
        </p15:guide>
        <p15:guide id="2" orient="horz" pos="102">
          <p15:clr>
            <a:srgbClr val="5ACBF0"/>
          </p15:clr>
        </p15:guide>
        <p15:guide id="3" pos="110">
          <p15:clr>
            <a:srgbClr val="5ACBF0"/>
          </p15:clr>
        </p15:guide>
        <p15:guide id="4" orient="horz" pos="3139">
          <p15:clr>
            <a:srgbClr val="5ACBF0"/>
          </p15:clr>
        </p15:guide>
        <p15:guide id="5" pos="43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Option B">
    <p:spTree>
      <p:nvGrpSpPr>
        <p:cNvPr id="1" name=""/>
        <p:cNvGrpSpPr/>
        <p:nvPr/>
      </p:nvGrpSpPr>
      <p:grpSpPr>
        <a:xfrm>
          <a:off x="0" y="0"/>
          <a:ext cx="0" cy="0"/>
          <a:chOff x="0" y="0"/>
          <a:chExt cx="0" cy="0"/>
        </a:xfrm>
      </p:grpSpPr>
      <p:sp>
        <p:nvSpPr>
          <p:cNvPr id="2" name="Title 1"/>
          <p:cNvSpPr>
            <a:spLocks noGrp="1"/>
          </p:cNvSpPr>
          <p:nvPr>
            <p:ph type="ctrTitle"/>
          </p:nvPr>
        </p:nvSpPr>
        <p:spPr>
          <a:xfrm>
            <a:off x="660402" y="3273083"/>
            <a:ext cx="8507045" cy="1279173"/>
          </a:xfrm>
        </p:spPr>
        <p:txBody>
          <a:bodyPr anchor="b"/>
          <a:lstStyle>
            <a:lvl1pPr algn="l">
              <a:defRPr sz="3733" cap="none" baseline="0"/>
            </a:lvl1pPr>
          </a:lstStyle>
          <a:p>
            <a:r>
              <a:rPr lang="en-US"/>
              <a:t>Click to edit Master title style</a:t>
            </a:r>
          </a:p>
        </p:txBody>
      </p:sp>
      <p:sp>
        <p:nvSpPr>
          <p:cNvPr id="3" name="Subtitle 2"/>
          <p:cNvSpPr>
            <a:spLocks noGrp="1"/>
          </p:cNvSpPr>
          <p:nvPr>
            <p:ph type="subTitle" idx="1" hasCustomPrompt="1"/>
          </p:nvPr>
        </p:nvSpPr>
        <p:spPr>
          <a:xfrm>
            <a:off x="660400" y="4737279"/>
            <a:ext cx="6302784" cy="752475"/>
          </a:xfrm>
        </p:spPr>
        <p:txBody>
          <a:bodyPr anchor="t" anchorCtr="0"/>
          <a:lstStyle>
            <a:lvl1pPr marL="0" indent="0" algn="l">
              <a:spcBef>
                <a:spcPts val="0"/>
              </a:spcBef>
              <a:buNone/>
              <a:defRPr sz="2133"/>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Meeting/Presenter</a:t>
            </a:r>
          </a:p>
          <a:p>
            <a:r>
              <a:rPr lang="en-US"/>
              <a:t>Date</a:t>
            </a:r>
          </a:p>
        </p:txBody>
      </p:sp>
      <p:sp>
        <p:nvSpPr>
          <p:cNvPr id="10" name="Slide Number Placeholder 5"/>
          <p:cNvSpPr>
            <a:spLocks noGrp="1"/>
          </p:cNvSpPr>
          <p:nvPr>
            <p:ph type="sldNum" sz="quarter" idx="4"/>
          </p:nvPr>
        </p:nvSpPr>
        <p:spPr bwMode="gray">
          <a:xfrm>
            <a:off x="11191568" y="6171513"/>
            <a:ext cx="768096" cy="499161"/>
          </a:xfrm>
          <a:prstGeom prst="rect">
            <a:avLst/>
          </a:prstGeom>
          <a:noFill/>
        </p:spPr>
        <p:txBody>
          <a:bodyPr vert="horz" lIns="0" tIns="45720" rIns="137160" bIns="0" rtlCol="0" anchor="ctr"/>
          <a:lstStyle>
            <a:lvl1pPr algn="r">
              <a:defRPr sz="1067">
                <a:solidFill>
                  <a:schemeClr val="tx1"/>
                </a:solidFill>
              </a:defRPr>
            </a:lvl1pPr>
          </a:lstStyle>
          <a:p>
            <a:fld id="{77E42F99-047F-453F-A85C-58D0648A1D53}" type="slidenum">
              <a:rPr lang="en-US" smtClean="0"/>
              <a:pPr/>
              <a:t>‹#›</a:t>
            </a:fld>
            <a:endParaRPr lang="en-US"/>
          </a:p>
        </p:txBody>
      </p:sp>
      <p:sp>
        <p:nvSpPr>
          <p:cNvPr id="7" name="Footer Placeholder 4">
            <a:extLst>
              <a:ext uri="{FF2B5EF4-FFF2-40B4-BE49-F238E27FC236}">
                <a16:creationId xmlns:a16="http://schemas.microsoft.com/office/drawing/2014/main" id="{D3F389F1-669B-2742-9377-2204A36DFCBB}"/>
              </a:ext>
            </a:extLst>
          </p:cNvPr>
          <p:cNvSpPr txBox="1">
            <a:spLocks/>
          </p:cNvSpPr>
          <p:nvPr userDrawn="1"/>
        </p:nvSpPr>
        <p:spPr>
          <a:xfrm>
            <a:off x="5623688" y="6309082"/>
            <a:ext cx="959992" cy="236893"/>
          </a:xfrm>
          <a:prstGeom prst="rect">
            <a:avLst/>
          </a:prstGeom>
        </p:spPr>
        <p:txBody>
          <a:bodyPr vert="horz" lIns="0" tIns="0" rIns="0" bIns="0" rtlCol="0" anchor="ctr"/>
          <a:lstStyle>
            <a:defPPr>
              <a:defRPr lang="en-US"/>
            </a:defPPr>
            <a:lvl1pPr marL="0" algn="l" defTabSz="457200" rtl="0" eaLnBrk="1" latinLnBrk="0" hangingPunct="1">
              <a:defRPr sz="700" kern="1200">
                <a:solidFill>
                  <a:srgbClr val="7778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a:t>GM Confidential</a:t>
            </a:r>
          </a:p>
        </p:txBody>
      </p:sp>
      <p:pic>
        <p:nvPicPr>
          <p:cNvPr id="8" name="Picture 7">
            <a:extLst>
              <a:ext uri="{FF2B5EF4-FFF2-40B4-BE49-F238E27FC236}">
                <a16:creationId xmlns:a16="http://schemas.microsoft.com/office/drawing/2014/main" id="{86E96296-21AF-4879-8533-FDC57E85229E}"/>
              </a:ext>
            </a:extLst>
          </p:cNvPr>
          <p:cNvPicPr>
            <a:picLocks noChangeAspect="1"/>
          </p:cNvPicPr>
          <p:nvPr userDrawn="1"/>
        </p:nvPicPr>
        <p:blipFill>
          <a:blip r:embed="rId2"/>
          <a:stretch>
            <a:fillRect/>
          </a:stretch>
        </p:blipFill>
        <p:spPr>
          <a:xfrm>
            <a:off x="660401" y="1546799"/>
            <a:ext cx="1540748" cy="1541261"/>
          </a:xfrm>
          <a:prstGeom prst="rect">
            <a:avLst/>
          </a:prstGeom>
        </p:spPr>
      </p:pic>
    </p:spTree>
    <p:extLst>
      <p:ext uri="{BB962C8B-B14F-4D97-AF65-F5344CB8AC3E}">
        <p14:creationId xmlns:p14="http://schemas.microsoft.com/office/powerpoint/2010/main" val="899805589"/>
      </p:ext>
    </p:extLst>
  </p:cSld>
  <p:clrMapOvr>
    <a:masterClrMapping/>
  </p:clrMapOvr>
  <p:extLst>
    <p:ext uri="{DCECCB84-F9BA-43D5-87BE-67443E8EF086}">
      <p15:sldGuideLst xmlns:p15="http://schemas.microsoft.com/office/powerpoint/2012/main">
        <p15:guide id="1" pos="5650">
          <p15:clr>
            <a:srgbClr val="5ACBF0"/>
          </p15:clr>
        </p15:guide>
        <p15:guide id="2" orient="horz" pos="101">
          <p15:clr>
            <a:srgbClr val="5ACBF0"/>
          </p15:clr>
        </p15:guide>
        <p15:guide id="3" pos="120">
          <p15:clr>
            <a:srgbClr val="5ACBF0"/>
          </p15:clr>
        </p15:guide>
        <p15:guide id="4" orient="horz" pos="3139">
          <p15:clr>
            <a:srgbClr val="5ACBF0"/>
          </p15:clr>
        </p15:guide>
        <p15:guide id="5" pos="434">
          <p15:clr>
            <a:srgbClr val="FBAE40"/>
          </p15:clr>
        </p15:guide>
        <p15:guide id="6" pos="288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Content">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9165167" y="203201"/>
            <a:ext cx="2794000" cy="6466417"/>
          </a:xfrm>
          <a:solidFill>
            <a:srgbClr val="EAEAEA"/>
          </a:solidFill>
        </p:spPr>
        <p:txBody>
          <a:bodyPr anchor="ctr" anchorCtr="0"/>
          <a:lstStyle>
            <a:lvl1pPr marL="0" indent="0" algn="ctr">
              <a:buFontTx/>
              <a:buNone/>
              <a:defRPr baseline="0"/>
            </a:lvl1pPr>
          </a:lstStyle>
          <a:p>
            <a:r>
              <a:rPr lang="en-US"/>
              <a:t>Click icon</a:t>
            </a:r>
            <a:br>
              <a:rPr lang="en-US"/>
            </a:br>
            <a:br>
              <a:rPr lang="en-US"/>
            </a:br>
            <a:r>
              <a:rPr lang="en-US"/>
              <a:t>to insert photo</a:t>
            </a:r>
          </a:p>
        </p:txBody>
      </p:sp>
      <p:cxnSp>
        <p:nvCxnSpPr>
          <p:cNvPr id="8" name="Straight Connector 7"/>
          <p:cNvCxnSpPr/>
          <p:nvPr userDrawn="1"/>
        </p:nvCxnSpPr>
        <p:spPr bwMode="gray">
          <a:xfrm>
            <a:off x="660401" y="1161495"/>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60400" y="35854"/>
            <a:ext cx="7792720" cy="960513"/>
          </a:xfrm>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77E42F99-047F-453F-A85C-58D0648A1D53}" type="slidenum">
              <a:rPr lang="en-US" smtClean="0"/>
              <a:t>‹#›</a:t>
            </a:fld>
            <a:endParaRPr lang="en-US"/>
          </a:p>
        </p:txBody>
      </p:sp>
      <p:sp>
        <p:nvSpPr>
          <p:cNvPr id="9" name="Text Placeholder 11"/>
          <p:cNvSpPr>
            <a:spLocks noGrp="1"/>
          </p:cNvSpPr>
          <p:nvPr>
            <p:ph type="body" sz="quarter" idx="13" hasCustomPrompt="1"/>
          </p:nvPr>
        </p:nvSpPr>
        <p:spPr>
          <a:xfrm>
            <a:off x="660401" y="1386778"/>
            <a:ext cx="7793057" cy="4468671"/>
          </a:xfrm>
        </p:spPr>
        <p:txBody>
          <a:bodyPr/>
          <a:lstStyle>
            <a:lvl1pPr marL="455073" indent="-455073">
              <a:spcBef>
                <a:spcPts val="1800"/>
              </a:spcBef>
              <a:buNone/>
              <a:tabLst>
                <a:tab pos="457189" algn="l"/>
                <a:tab pos="6250361" algn="l"/>
              </a:tabLst>
              <a:defRPr sz="1867">
                <a:latin typeface="+mj-lt"/>
              </a:defRPr>
            </a:lvl1pPr>
            <a:lvl2pPr marL="800080" indent="0">
              <a:spcBef>
                <a:spcPts val="600"/>
              </a:spcBef>
              <a:buNone/>
              <a:defRPr sz="1600"/>
            </a:lvl2pPr>
            <a:lvl3pPr marL="914377" indent="0">
              <a:buNone/>
              <a:defRPr/>
            </a:lvl3pPr>
            <a:lvl4pPr marL="1371566" indent="0">
              <a:buNone/>
              <a:defRPr/>
            </a:lvl4pPr>
            <a:lvl5pPr marL="1828754" indent="0">
              <a:buNone/>
              <a:defRPr/>
            </a:lvl5pPr>
          </a:lstStyle>
          <a:p>
            <a:pPr lvl="0"/>
            <a:r>
              <a:rPr lang="en-US"/>
              <a:t>#	Edit Master text	##:##</a:t>
            </a:r>
          </a:p>
          <a:p>
            <a:pPr lvl="1"/>
            <a:r>
              <a:rPr lang="en-US"/>
              <a:t>Sub agenda item</a:t>
            </a:r>
          </a:p>
        </p:txBody>
      </p:sp>
    </p:spTree>
    <p:extLst>
      <p:ext uri="{BB962C8B-B14F-4D97-AF65-F5344CB8AC3E}">
        <p14:creationId xmlns:p14="http://schemas.microsoft.com/office/powerpoint/2010/main" val="4207009620"/>
      </p:ext>
    </p:extLst>
  </p:cSld>
  <p:clrMapOvr>
    <a:masterClrMapping/>
  </p:clrMapOvr>
  <p:extLst>
    <p:ext uri="{DCECCB84-F9BA-43D5-87BE-67443E8EF086}">
      <p15:sldGuideLst xmlns:p15="http://schemas.microsoft.com/office/powerpoint/2012/main">
        <p15:guide id="1" orient="horz" pos="3149">
          <p15:clr>
            <a:srgbClr val="5ACBF0"/>
          </p15:clr>
        </p15:guide>
        <p15:guide id="2" orient="horz" pos="96">
          <p15:clr>
            <a:srgbClr val="5ACBF0"/>
          </p15:clr>
        </p15:guide>
        <p15:guide id="5" pos="4330">
          <p15:clr>
            <a:srgbClr val="5ACBF0"/>
          </p15:clr>
        </p15:guide>
        <p15:guide id="6" pos="564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Executive Summary Option A">
    <p:spTree>
      <p:nvGrpSpPr>
        <p:cNvPr id="1" name=""/>
        <p:cNvGrpSpPr/>
        <p:nvPr/>
      </p:nvGrpSpPr>
      <p:grpSpPr>
        <a:xfrm>
          <a:off x="0" y="0"/>
          <a:ext cx="0" cy="0"/>
          <a:chOff x="0" y="0"/>
          <a:chExt cx="0" cy="0"/>
        </a:xfrm>
      </p:grpSpPr>
      <p:sp>
        <p:nvSpPr>
          <p:cNvPr id="22" name="TextBox 21"/>
          <p:cNvSpPr txBox="1"/>
          <p:nvPr userDrawn="1"/>
        </p:nvSpPr>
        <p:spPr>
          <a:xfrm>
            <a:off x="661120" y="1485504"/>
            <a:ext cx="899337" cy="240041"/>
          </a:xfrm>
          <a:prstGeom prst="rect">
            <a:avLst/>
          </a:prstGeom>
          <a:noFill/>
        </p:spPr>
        <p:txBody>
          <a:bodyPr wrap="square" lIns="0" tIns="0" rIns="0" bIns="0" rtlCol="0">
            <a:noAutofit/>
          </a:bodyPr>
          <a:lstStyle/>
          <a:p>
            <a:pPr>
              <a:lnSpc>
                <a:spcPct val="100000"/>
              </a:lnSpc>
              <a:spcBef>
                <a:spcPts val="0"/>
              </a:spcBef>
            </a:pPr>
            <a:r>
              <a:rPr lang="en-US" sz="1600">
                <a:solidFill>
                  <a:schemeClr val="tx1"/>
                </a:solidFill>
                <a:latin typeface="+mj-lt"/>
              </a:rPr>
              <a:t>Purpose:</a:t>
            </a:r>
            <a:endParaRPr lang="en-US" sz="1600" baseline="0">
              <a:solidFill>
                <a:schemeClr val="tx1"/>
              </a:solidFill>
              <a:latin typeface="+mj-lt"/>
            </a:endParaRP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8" name="TextBox 7"/>
          <p:cNvSpPr txBox="1"/>
          <p:nvPr userDrawn="1"/>
        </p:nvSpPr>
        <p:spPr>
          <a:xfrm>
            <a:off x="4182488" y="1461054"/>
            <a:ext cx="1640075" cy="271356"/>
          </a:xfrm>
          <a:prstGeom prst="rect">
            <a:avLst/>
          </a:prstGeom>
          <a:noFill/>
        </p:spPr>
        <p:txBody>
          <a:bodyPr wrap="square" lIns="0" tIns="0" rIns="0" bIns="0" rtlCol="0">
            <a:spAutoFit/>
          </a:bodyPr>
          <a:lstStyle/>
          <a:p>
            <a:pPr>
              <a:lnSpc>
                <a:spcPct val="150000"/>
              </a:lnSpc>
              <a:spcBef>
                <a:spcPts val="0"/>
              </a:spcBef>
            </a:pPr>
            <a:r>
              <a:rPr lang="en-US" sz="1333">
                <a:solidFill>
                  <a:schemeClr val="accent1"/>
                </a:solidFill>
                <a:latin typeface="+mj-lt"/>
              </a:rPr>
              <a:t>Decision</a:t>
            </a:r>
            <a:r>
              <a:rPr lang="en-US" sz="1333" baseline="0">
                <a:solidFill>
                  <a:schemeClr val="accent1"/>
                </a:solidFill>
                <a:latin typeface="+mj-lt"/>
              </a:rPr>
              <a:t> Requested:</a:t>
            </a:r>
          </a:p>
        </p:txBody>
      </p:sp>
      <p:sp>
        <p:nvSpPr>
          <p:cNvPr id="14" name="Text Placeholder 13"/>
          <p:cNvSpPr>
            <a:spLocks noGrp="1"/>
          </p:cNvSpPr>
          <p:nvPr>
            <p:ph type="body" sz="quarter" idx="16"/>
          </p:nvPr>
        </p:nvSpPr>
        <p:spPr>
          <a:xfrm>
            <a:off x="661119" y="2030208"/>
            <a:ext cx="7315200" cy="4144856"/>
          </a:xfrm>
        </p:spPr>
        <p:txBody>
          <a:bodyPr/>
          <a:lstStyle>
            <a:lvl1pPr marL="0" indent="0">
              <a:spcBef>
                <a:spcPts val="1600"/>
              </a:spcBef>
              <a:buFontTx/>
              <a:buNone/>
              <a:defRPr sz="1600">
                <a:latin typeface="+mj-lt"/>
              </a:defRPr>
            </a:lvl1pPr>
            <a:lvl2pPr marL="154513" indent="-154513">
              <a:spcBef>
                <a:spcPts val="600"/>
              </a:spcBef>
              <a:defRPr sz="1400"/>
            </a:lvl2pPr>
            <a:lvl3pPr marL="609585" indent="-150280">
              <a:spcBef>
                <a:spcPts val="600"/>
              </a:spcBef>
              <a:defRPr sz="1400"/>
            </a:lvl3pPr>
            <a:lvl4pPr marL="1064657" indent="-152396">
              <a:spcBef>
                <a:spcPts val="600"/>
              </a:spcBef>
              <a:defRPr sz="1400"/>
            </a:lvl4pPr>
            <a:lvl5pPr marL="1528195" indent="-160863">
              <a:spcBef>
                <a:spcPts val="6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bwMode="gray">
          <a:xfrm>
            <a:off x="8322262" y="3253898"/>
            <a:ext cx="2368769" cy="1803413"/>
            <a:chOff x="7805738" y="3238500"/>
            <a:chExt cx="2364581" cy="1800225"/>
          </a:xfrm>
        </p:grpSpPr>
        <p:cxnSp>
          <p:nvCxnSpPr>
            <p:cNvPr id="19" name="Straight Connector 18"/>
            <p:cNvCxnSpPr/>
            <p:nvPr userDrawn="1"/>
          </p:nvCxnSpPr>
          <p:spPr bwMode="gray">
            <a:xfrm>
              <a:off x="7810500" y="3238500"/>
              <a:ext cx="0" cy="1800225"/>
            </a:xfrm>
            <a:prstGeom prst="line">
              <a:avLst/>
            </a:prstGeom>
            <a:ln w="12700">
              <a:solidFill>
                <a:srgbClr val="77787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10165556" y="3238500"/>
              <a:ext cx="0" cy="1800225"/>
            </a:xfrm>
            <a:prstGeom prst="line">
              <a:avLst/>
            </a:prstGeom>
            <a:ln w="12700">
              <a:solidFill>
                <a:srgbClr val="77787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gray">
            <a:xfrm>
              <a:off x="7805738" y="4988720"/>
              <a:ext cx="2364581" cy="0"/>
            </a:xfrm>
            <a:prstGeom prst="line">
              <a:avLst/>
            </a:prstGeom>
            <a:ln w="101600">
              <a:gradFill>
                <a:gsLst>
                  <a:gs pos="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9" name="Text Placeholder 28"/>
          <p:cNvSpPr>
            <a:spLocks noGrp="1"/>
          </p:cNvSpPr>
          <p:nvPr>
            <p:ph type="body" sz="quarter" idx="20"/>
          </p:nvPr>
        </p:nvSpPr>
        <p:spPr>
          <a:xfrm>
            <a:off x="8540743" y="3303508"/>
            <a:ext cx="2040008" cy="1576371"/>
          </a:xfrm>
        </p:spPr>
        <p:txBody>
          <a:bodyPr anchor="ctr" anchorCtr="0"/>
          <a:lstStyle>
            <a:lvl1pPr marL="0" indent="0">
              <a:buNone/>
              <a:defRPr sz="1400"/>
            </a:lvl1pPr>
          </a:lstStyle>
          <a:p>
            <a:pPr lvl="0"/>
            <a:r>
              <a:rPr lang="en-US"/>
              <a:t>Click to edit Master text styles</a:t>
            </a:r>
          </a:p>
        </p:txBody>
      </p:sp>
      <p:sp>
        <p:nvSpPr>
          <p:cNvPr id="24" name="TextBox 23"/>
          <p:cNvSpPr txBox="1"/>
          <p:nvPr userDrawn="1"/>
        </p:nvSpPr>
        <p:spPr>
          <a:xfrm>
            <a:off x="6228653" y="1461054"/>
            <a:ext cx="1355267" cy="271356"/>
          </a:xfrm>
          <a:prstGeom prst="rect">
            <a:avLst/>
          </a:prstGeom>
          <a:noFill/>
        </p:spPr>
        <p:txBody>
          <a:bodyPr wrap="square" lIns="0" tIns="0" rIns="0" bIns="0" rtlCol="0">
            <a:spAutoFit/>
          </a:bodyPr>
          <a:lstStyle/>
          <a:p>
            <a:pPr>
              <a:lnSpc>
                <a:spcPct val="150000"/>
              </a:lnSpc>
              <a:spcBef>
                <a:spcPts val="0"/>
              </a:spcBef>
              <a:tabLst>
                <a:tab pos="1528195" algn="r"/>
              </a:tabLst>
            </a:pPr>
            <a:r>
              <a:rPr lang="en-US" sz="1333" baseline="0">
                <a:solidFill>
                  <a:schemeClr val="accent1"/>
                </a:solidFill>
                <a:latin typeface="+mj-lt"/>
              </a:rPr>
              <a:t>Discussion Only:</a:t>
            </a:r>
          </a:p>
        </p:txBody>
      </p:sp>
      <p:sp>
        <p:nvSpPr>
          <p:cNvPr id="23" name="Title Placeholder 1"/>
          <p:cNvSpPr>
            <a:spLocks noGrp="1"/>
          </p:cNvSpPr>
          <p:nvPr>
            <p:ph type="title" hasCustomPrompt="1"/>
          </p:nvPr>
        </p:nvSpPr>
        <p:spPr>
          <a:xfrm>
            <a:off x="660401" y="351721"/>
            <a:ext cx="7315919" cy="960513"/>
          </a:xfrm>
          <a:prstGeom prst="rect">
            <a:avLst/>
          </a:prstGeom>
        </p:spPr>
        <p:txBody>
          <a:bodyPr vert="horz" lIns="0" tIns="0" rIns="0" bIns="0" rtlCol="0" anchor="b" anchorCtr="0">
            <a:noAutofit/>
          </a:bodyPr>
          <a:lstStyle/>
          <a:p>
            <a:r>
              <a:rPr lang="en-US"/>
              <a:t>Click to add Agenda Topic,</a:t>
            </a:r>
            <a:br>
              <a:rPr lang="en-US"/>
            </a:br>
            <a:r>
              <a:rPr lang="en-US"/>
              <a:t>Presenter Name</a:t>
            </a:r>
          </a:p>
        </p:txBody>
      </p:sp>
      <p:sp>
        <p:nvSpPr>
          <p:cNvPr id="5" name="Text Placeholder 4"/>
          <p:cNvSpPr>
            <a:spLocks noGrp="1"/>
          </p:cNvSpPr>
          <p:nvPr>
            <p:ph type="body" sz="quarter" idx="21"/>
          </p:nvPr>
        </p:nvSpPr>
        <p:spPr>
          <a:xfrm>
            <a:off x="661119" y="1517946"/>
            <a:ext cx="3364992" cy="378385"/>
          </a:xfrm>
        </p:spPr>
        <p:txBody>
          <a:bodyPr/>
          <a:lstStyle>
            <a:lvl1pPr marL="0" indent="918610">
              <a:lnSpc>
                <a:spcPct val="95000"/>
              </a:lnSpc>
              <a:buFontTx/>
              <a:buNone/>
              <a:defRPr sz="1400"/>
            </a:lvl1pPr>
          </a:lstStyle>
          <a:p>
            <a:pPr lvl="0"/>
            <a:r>
              <a:rPr lang="en-US"/>
              <a:t>Click to edit Master text styles</a:t>
            </a:r>
          </a:p>
        </p:txBody>
      </p:sp>
      <p:sp>
        <p:nvSpPr>
          <p:cNvPr id="4" name="Picture Placeholder 3"/>
          <p:cNvSpPr>
            <a:spLocks noGrp="1"/>
          </p:cNvSpPr>
          <p:nvPr>
            <p:ph type="pic" sz="quarter" idx="22" hasCustomPrompt="1"/>
          </p:nvPr>
        </p:nvSpPr>
        <p:spPr>
          <a:xfrm>
            <a:off x="8322359" y="0"/>
            <a:ext cx="2364316" cy="3253317"/>
          </a:xfrm>
          <a:solidFill>
            <a:srgbClr val="EAEAEA"/>
          </a:solidFill>
        </p:spPr>
        <p:txBody>
          <a:bodyPr anchor="ctr" anchorCtr="0"/>
          <a:lstStyle>
            <a:lvl1pPr marL="0" indent="0" algn="ctr">
              <a:buFontTx/>
              <a:buNone/>
              <a:defRPr/>
            </a:lvl1pPr>
          </a:lstStyle>
          <a:p>
            <a:r>
              <a:rPr lang="en-US"/>
              <a:t>Click icon</a:t>
            </a:r>
            <a:br>
              <a:rPr lang="en-US"/>
            </a:br>
            <a:br>
              <a:rPr lang="en-US"/>
            </a:br>
            <a:r>
              <a:rPr lang="en-US"/>
              <a:t>to insert picture</a:t>
            </a:r>
          </a:p>
        </p:txBody>
      </p:sp>
    </p:spTree>
    <p:extLst>
      <p:ext uri="{BB962C8B-B14F-4D97-AF65-F5344CB8AC3E}">
        <p14:creationId xmlns:p14="http://schemas.microsoft.com/office/powerpoint/2010/main" val="46786450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200" b="1" i="0">
                <a:solidFill>
                  <a:schemeClr val="tx1"/>
                </a:solidFill>
                <a:latin typeface="Trebuchet MS"/>
                <a:cs typeface="Trebuchet MS"/>
              </a:defRPr>
            </a:lvl1pPr>
          </a:lstStyle>
          <a:p>
            <a:endParaRPr/>
          </a:p>
        </p:txBody>
      </p:sp>
      <p:sp>
        <p:nvSpPr>
          <p:cNvPr id="3" name="Holder 4">
            <a:extLst>
              <a:ext uri="{FF2B5EF4-FFF2-40B4-BE49-F238E27FC236}">
                <a16:creationId xmlns:a16="http://schemas.microsoft.com/office/drawing/2014/main" id="{61400E14-134F-185B-B06D-25E553BADE0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Holder 5">
            <a:extLst>
              <a:ext uri="{FF2B5EF4-FFF2-40B4-BE49-F238E27FC236}">
                <a16:creationId xmlns:a16="http://schemas.microsoft.com/office/drawing/2014/main" id="{CBF3E77B-C36F-6BD0-1101-D6DF682B3F7D}"/>
              </a:ext>
            </a:extLst>
          </p:cNvPr>
          <p:cNvSpPr>
            <a:spLocks noGrp="1" noChangeArrowheads="1"/>
          </p:cNvSpPr>
          <p:nvPr>
            <p:ph type="dt" sz="half" idx="11"/>
          </p:nvPr>
        </p:nvSpPr>
        <p:spPr>
          <a:ln/>
        </p:spPr>
        <p:txBody>
          <a:bodyPr/>
          <a:lstStyle>
            <a:lvl1pPr>
              <a:defRPr/>
            </a:lvl1pPr>
          </a:lstStyle>
          <a:p>
            <a:pPr>
              <a:defRPr/>
            </a:pPr>
            <a:fld id="{71B07D51-96AD-4046-804B-DD068850C366}" type="datetimeFigureOut">
              <a:rPr lang="en-US" altLang="en-US"/>
              <a:pPr>
                <a:defRPr/>
              </a:pPr>
              <a:t>8/2/2024</a:t>
            </a:fld>
            <a:endParaRPr lang="en-US" altLang="en-US"/>
          </a:p>
        </p:txBody>
      </p:sp>
      <p:sp>
        <p:nvSpPr>
          <p:cNvPr id="5" name="Holder 6">
            <a:extLst>
              <a:ext uri="{FF2B5EF4-FFF2-40B4-BE49-F238E27FC236}">
                <a16:creationId xmlns:a16="http://schemas.microsoft.com/office/drawing/2014/main" id="{7BE87615-0B65-65F4-F3A7-5E0B763A1E05}"/>
              </a:ext>
            </a:extLst>
          </p:cNvPr>
          <p:cNvSpPr>
            <a:spLocks noGrp="1" noChangeArrowheads="1"/>
          </p:cNvSpPr>
          <p:nvPr>
            <p:ph type="sldNum" sz="quarter" idx="12"/>
          </p:nvPr>
        </p:nvSpPr>
        <p:spPr>
          <a:ln/>
        </p:spPr>
        <p:txBody>
          <a:bodyPr/>
          <a:lstStyle>
            <a:lvl1pPr>
              <a:defRPr/>
            </a:lvl1pPr>
          </a:lstStyle>
          <a:p>
            <a:pPr>
              <a:defRPr/>
            </a:pPr>
            <a:fld id="{1610A62A-9876-4A1B-81DD-F8BFCF692E24}" type="slidenum">
              <a:rPr lang="en-US" altLang="en-US"/>
              <a:pPr>
                <a:defRPr/>
              </a:pPr>
              <a:t>‹#›</a:t>
            </a:fld>
            <a:endParaRPr lang="en-US" altLang="en-US"/>
          </a:p>
        </p:txBody>
      </p:sp>
    </p:spTree>
    <p:extLst>
      <p:ext uri="{BB962C8B-B14F-4D97-AF65-F5344CB8AC3E}">
        <p14:creationId xmlns:p14="http://schemas.microsoft.com/office/powerpoint/2010/main" val="12616003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xecutive Summary Option B">
    <p:spTree>
      <p:nvGrpSpPr>
        <p:cNvPr id="1" name=""/>
        <p:cNvGrpSpPr/>
        <p:nvPr/>
      </p:nvGrpSpPr>
      <p:grpSpPr>
        <a:xfrm>
          <a:off x="0" y="0"/>
          <a:ext cx="0" cy="0"/>
          <a:chOff x="0" y="0"/>
          <a:chExt cx="0" cy="0"/>
        </a:xfrm>
      </p:grpSpPr>
      <p:sp>
        <p:nvSpPr>
          <p:cNvPr id="2" name="Title 1"/>
          <p:cNvSpPr>
            <a:spLocks noGrp="1"/>
          </p:cNvSpPr>
          <p:nvPr>
            <p:ph type="title"/>
          </p:nvPr>
        </p:nvSpPr>
        <p:spPr>
          <a:xfrm>
            <a:off x="660401" y="40118"/>
            <a:ext cx="6410924"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6" name="Text Placeholder 5"/>
          <p:cNvSpPr>
            <a:spLocks noGrp="1"/>
          </p:cNvSpPr>
          <p:nvPr>
            <p:ph type="body" sz="quarter" idx="12"/>
          </p:nvPr>
        </p:nvSpPr>
        <p:spPr>
          <a:xfrm>
            <a:off x="660364" y="1176842"/>
            <a:ext cx="6411384" cy="4675491"/>
          </a:xfrm>
        </p:spPr>
        <p:txBody>
          <a:bodyPr/>
          <a:lstStyle>
            <a:lvl1pPr marL="0" indent="0">
              <a:buNone/>
              <a:defRPr sz="1600">
                <a:latin typeface="+mj-lt"/>
              </a:defRPr>
            </a:lvl1pPr>
            <a:lvl2pPr marL="232828" indent="-228594">
              <a:spcBef>
                <a:spcPts val="400"/>
              </a:spcBef>
              <a:defRPr sz="1400"/>
            </a:lvl2pPr>
            <a:lvl3pPr marL="690016" indent="-228594">
              <a:spcBef>
                <a:spcPts val="400"/>
              </a:spcBef>
              <a:defRPr sz="1400"/>
            </a:lvl3pPr>
            <a:lvl4pPr marL="1147205" indent="-228594">
              <a:spcBef>
                <a:spcPts val="400"/>
              </a:spcBef>
              <a:defRPr sz="1400"/>
            </a:lvl4pPr>
            <a:lvl5pPr marL="1604393" indent="-228594">
              <a:spcBef>
                <a:spcPts val="4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4265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37150"/>
            <a:ext cx="10604501"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8" name="Text Placeholder 2"/>
          <p:cNvSpPr>
            <a:spLocks noGrp="1"/>
          </p:cNvSpPr>
          <p:nvPr>
            <p:ph idx="1"/>
          </p:nvPr>
        </p:nvSpPr>
        <p:spPr>
          <a:xfrm>
            <a:off x="660400" y="1178731"/>
            <a:ext cx="10604501" cy="465513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59151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40117"/>
            <a:ext cx="10604501"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6" name="Text Placeholder 6"/>
          <p:cNvSpPr>
            <a:spLocks noGrp="1"/>
          </p:cNvSpPr>
          <p:nvPr>
            <p:ph type="body" sz="quarter" idx="14" hasCustomPrompt="1"/>
          </p:nvPr>
        </p:nvSpPr>
        <p:spPr>
          <a:xfrm>
            <a:off x="1766401" y="4779963"/>
            <a:ext cx="2455863" cy="314327"/>
          </a:xfrm>
        </p:spPr>
        <p:txBody>
          <a:bodyPr anchor="b" anchorCtr="0"/>
          <a:lstStyle>
            <a:lvl1pPr marL="0" indent="0">
              <a:buNone/>
              <a:defRPr sz="1867">
                <a:latin typeface="+mj-lt"/>
              </a:defRPr>
            </a:lvl1pPr>
          </a:lstStyle>
          <a:p>
            <a:pPr lvl="0"/>
            <a:r>
              <a:rPr lang="en-US"/>
              <a:t>Edit Master subtitle</a:t>
            </a:r>
          </a:p>
        </p:txBody>
      </p:sp>
      <p:sp>
        <p:nvSpPr>
          <p:cNvPr id="7" name="Text Placeholder 6"/>
          <p:cNvSpPr>
            <a:spLocks noGrp="1"/>
          </p:cNvSpPr>
          <p:nvPr>
            <p:ph type="body" sz="quarter" idx="15" hasCustomPrompt="1"/>
          </p:nvPr>
        </p:nvSpPr>
        <p:spPr>
          <a:xfrm>
            <a:off x="4907817" y="4779963"/>
            <a:ext cx="2455863" cy="314327"/>
          </a:xfrm>
        </p:spPr>
        <p:txBody>
          <a:bodyPr anchor="b" anchorCtr="0"/>
          <a:lstStyle>
            <a:lvl1pPr marL="0" indent="0">
              <a:buNone/>
              <a:defRPr sz="1867">
                <a:latin typeface="+mj-lt"/>
              </a:defRPr>
            </a:lvl1pPr>
          </a:lstStyle>
          <a:p>
            <a:pPr lvl="0"/>
            <a:r>
              <a:rPr lang="en-US"/>
              <a:t>Edit Master subtitle</a:t>
            </a:r>
          </a:p>
        </p:txBody>
      </p:sp>
      <p:sp>
        <p:nvSpPr>
          <p:cNvPr id="9" name="Text Placeholder 6"/>
          <p:cNvSpPr>
            <a:spLocks noGrp="1"/>
          </p:cNvSpPr>
          <p:nvPr>
            <p:ph type="body" sz="quarter" idx="16" hasCustomPrompt="1"/>
          </p:nvPr>
        </p:nvSpPr>
        <p:spPr>
          <a:xfrm>
            <a:off x="8049233" y="4779963"/>
            <a:ext cx="2455863" cy="314327"/>
          </a:xfrm>
        </p:spPr>
        <p:txBody>
          <a:bodyPr anchor="b" anchorCtr="0"/>
          <a:lstStyle>
            <a:lvl1pPr marL="0" indent="0">
              <a:buNone/>
              <a:defRPr sz="1867">
                <a:latin typeface="+mj-lt"/>
              </a:defRPr>
            </a:lvl1pPr>
          </a:lstStyle>
          <a:p>
            <a:pPr lvl="0"/>
            <a:r>
              <a:rPr lang="en-US"/>
              <a:t>Edit Master subtitle</a:t>
            </a:r>
          </a:p>
        </p:txBody>
      </p:sp>
      <p:sp>
        <p:nvSpPr>
          <p:cNvPr id="10" name="Text Placeholder 4"/>
          <p:cNvSpPr>
            <a:spLocks noGrp="1"/>
          </p:cNvSpPr>
          <p:nvPr>
            <p:ph type="body" sz="quarter" idx="17"/>
          </p:nvPr>
        </p:nvSpPr>
        <p:spPr>
          <a:xfrm>
            <a:off x="1766401" y="5162553"/>
            <a:ext cx="2455863" cy="674687"/>
          </a:xfrm>
        </p:spPr>
        <p:txBody>
          <a:bodyPr/>
          <a:lstStyle>
            <a:lvl1pPr marL="0" indent="0">
              <a:buNone/>
              <a:defRPr sz="1400"/>
            </a:lvl1pPr>
          </a:lstStyle>
          <a:p>
            <a:pPr lvl="0"/>
            <a:r>
              <a:rPr lang="en-US"/>
              <a:t>Click to edit Master text styles</a:t>
            </a:r>
          </a:p>
        </p:txBody>
      </p:sp>
      <p:sp>
        <p:nvSpPr>
          <p:cNvPr id="11" name="Text Placeholder 4"/>
          <p:cNvSpPr>
            <a:spLocks noGrp="1"/>
          </p:cNvSpPr>
          <p:nvPr>
            <p:ph type="body" sz="quarter" idx="18"/>
          </p:nvPr>
        </p:nvSpPr>
        <p:spPr>
          <a:xfrm>
            <a:off x="4907817" y="5162553"/>
            <a:ext cx="2455863" cy="674687"/>
          </a:xfrm>
        </p:spPr>
        <p:txBody>
          <a:bodyPr/>
          <a:lstStyle>
            <a:lvl1pPr marL="0" indent="0">
              <a:buNone/>
              <a:defRPr sz="1400"/>
            </a:lvl1pPr>
          </a:lstStyle>
          <a:p>
            <a:pPr lvl="0"/>
            <a:r>
              <a:rPr lang="en-US"/>
              <a:t>Click to edit Master text styles</a:t>
            </a:r>
          </a:p>
        </p:txBody>
      </p:sp>
      <p:sp>
        <p:nvSpPr>
          <p:cNvPr id="12" name="Text Placeholder 4"/>
          <p:cNvSpPr>
            <a:spLocks noGrp="1"/>
          </p:cNvSpPr>
          <p:nvPr>
            <p:ph type="body" sz="quarter" idx="19"/>
          </p:nvPr>
        </p:nvSpPr>
        <p:spPr>
          <a:xfrm>
            <a:off x="8049233" y="5162553"/>
            <a:ext cx="2455863" cy="674687"/>
          </a:xfrm>
        </p:spPr>
        <p:txBody>
          <a:bodyPr/>
          <a:lstStyle>
            <a:lvl1pPr marL="0" indent="0">
              <a:buNone/>
              <a:defRPr sz="1400"/>
            </a:lvl1pPr>
          </a:lstStyle>
          <a:p>
            <a:pPr lvl="0"/>
            <a:r>
              <a:rPr lang="en-US"/>
              <a:t>Click to edit Master text styles</a:t>
            </a:r>
          </a:p>
        </p:txBody>
      </p:sp>
      <p:sp>
        <p:nvSpPr>
          <p:cNvPr id="16" name="Text Placeholder 17"/>
          <p:cNvSpPr>
            <a:spLocks noGrp="1"/>
          </p:cNvSpPr>
          <p:nvPr>
            <p:ph type="body" sz="quarter" idx="23"/>
          </p:nvPr>
        </p:nvSpPr>
        <p:spPr>
          <a:xfrm>
            <a:off x="660421" y="1180849"/>
            <a:ext cx="10604056" cy="673100"/>
          </a:xfrm>
        </p:spPr>
        <p:txBody>
          <a:bodyPr/>
          <a:lstStyle>
            <a:lvl1pPr marL="0" indent="0">
              <a:buFontTx/>
              <a:buNone/>
              <a:defRPr sz="1600"/>
            </a:lvl1pPr>
          </a:lstStyle>
          <a:p>
            <a:pPr lvl="0"/>
            <a:r>
              <a:rPr lang="en-US"/>
              <a:t>Click to edit Master text styles</a:t>
            </a:r>
          </a:p>
        </p:txBody>
      </p:sp>
      <p:sp>
        <p:nvSpPr>
          <p:cNvPr id="5" name="Picture Placeholder 4"/>
          <p:cNvSpPr>
            <a:spLocks noGrp="1"/>
          </p:cNvSpPr>
          <p:nvPr>
            <p:ph type="pic" sz="quarter" idx="27" hasCustomPrompt="1"/>
          </p:nvPr>
        </p:nvSpPr>
        <p:spPr>
          <a:xfrm>
            <a:off x="1767418" y="2260601"/>
            <a:ext cx="2455333" cy="2453217"/>
          </a:xfrm>
          <a:solidFill>
            <a:srgbClr val="EAEAEA"/>
          </a:solidFill>
        </p:spPr>
        <p:txBody>
          <a:bodyPr anchor="ctr" anchorCtr="0"/>
          <a:lstStyle>
            <a:lvl1pPr marL="0" indent="0" algn="ctr">
              <a:buFontTx/>
              <a:buNone/>
              <a:defRPr/>
            </a:lvl1pPr>
          </a:lstStyle>
          <a:p>
            <a:r>
              <a:rPr lang="en-US"/>
              <a:t>Click icon</a:t>
            </a:r>
            <a:br>
              <a:rPr lang="en-US"/>
            </a:br>
            <a:br>
              <a:rPr lang="en-US"/>
            </a:br>
            <a:r>
              <a:rPr lang="en-US"/>
              <a:t>to insert picture</a:t>
            </a:r>
          </a:p>
        </p:txBody>
      </p:sp>
      <p:sp>
        <p:nvSpPr>
          <p:cNvPr id="20" name="Picture Placeholder 4"/>
          <p:cNvSpPr>
            <a:spLocks noGrp="1"/>
          </p:cNvSpPr>
          <p:nvPr>
            <p:ph type="pic" sz="quarter" idx="28" hasCustomPrompt="1"/>
          </p:nvPr>
        </p:nvSpPr>
        <p:spPr>
          <a:xfrm>
            <a:off x="4907816" y="2260601"/>
            <a:ext cx="2455333" cy="2453217"/>
          </a:xfrm>
          <a:solidFill>
            <a:srgbClr val="EAEAEA"/>
          </a:solidFill>
        </p:spPr>
        <p:txBody>
          <a:bodyPr anchor="ctr" anchorCtr="0"/>
          <a:lstStyle>
            <a:lvl1pPr marL="0" indent="0" algn="ctr">
              <a:buFontTx/>
              <a:buNone/>
              <a:defRPr/>
            </a:lvl1pPr>
          </a:lstStyle>
          <a:p>
            <a:r>
              <a:rPr lang="en-US"/>
              <a:t>Click icon</a:t>
            </a:r>
            <a:br>
              <a:rPr lang="en-US"/>
            </a:br>
            <a:br>
              <a:rPr lang="en-US"/>
            </a:br>
            <a:r>
              <a:rPr lang="en-US"/>
              <a:t>to insert picture</a:t>
            </a:r>
          </a:p>
        </p:txBody>
      </p:sp>
      <p:sp>
        <p:nvSpPr>
          <p:cNvPr id="21" name="Picture Placeholder 4"/>
          <p:cNvSpPr>
            <a:spLocks noGrp="1"/>
          </p:cNvSpPr>
          <p:nvPr>
            <p:ph type="pic" sz="quarter" idx="29" hasCustomPrompt="1"/>
          </p:nvPr>
        </p:nvSpPr>
        <p:spPr>
          <a:xfrm>
            <a:off x="8049232" y="2260601"/>
            <a:ext cx="2455333" cy="2453217"/>
          </a:xfrm>
          <a:solidFill>
            <a:srgbClr val="EAEAEA"/>
          </a:solidFill>
        </p:spPr>
        <p:txBody>
          <a:bodyPr anchor="ctr" anchorCtr="0"/>
          <a:lstStyle>
            <a:lvl1pPr marL="0" indent="0" algn="ctr">
              <a:buFontTx/>
              <a:buNone/>
              <a:defRPr/>
            </a:lvl1pPr>
          </a:lstStyle>
          <a:p>
            <a:r>
              <a:rPr lang="en-US"/>
              <a:t>Click icon</a:t>
            </a:r>
            <a:br>
              <a:rPr lang="en-US"/>
            </a:br>
            <a:br>
              <a:rPr lang="en-US"/>
            </a:br>
            <a:r>
              <a:rPr lang="en-US"/>
              <a:t>to insert picture</a:t>
            </a:r>
          </a:p>
        </p:txBody>
      </p:sp>
    </p:spTree>
    <p:extLst>
      <p:ext uri="{BB962C8B-B14F-4D97-AF65-F5344CB8AC3E}">
        <p14:creationId xmlns:p14="http://schemas.microsoft.com/office/powerpoint/2010/main" val="9370325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40115"/>
            <a:ext cx="10604501"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18" name="Text Placeholder 17"/>
          <p:cNvSpPr>
            <a:spLocks noGrp="1"/>
          </p:cNvSpPr>
          <p:nvPr>
            <p:ph type="body" sz="quarter" idx="23"/>
          </p:nvPr>
        </p:nvSpPr>
        <p:spPr>
          <a:xfrm>
            <a:off x="660421" y="1180847"/>
            <a:ext cx="10604056" cy="673100"/>
          </a:xfrm>
        </p:spPr>
        <p:txBody>
          <a:bodyPr/>
          <a:lstStyle>
            <a:lvl1pPr marL="0" indent="0">
              <a:buFontTx/>
              <a:buNone/>
              <a:defRPr sz="1600"/>
            </a:lvl1pPr>
          </a:lstStyle>
          <a:p>
            <a:pPr lvl="0"/>
            <a:r>
              <a:rPr lang="en-US"/>
              <a:t>Click to edit Master text styles</a:t>
            </a:r>
          </a:p>
        </p:txBody>
      </p:sp>
      <p:sp>
        <p:nvSpPr>
          <p:cNvPr id="13" name="Text Placeholder 6"/>
          <p:cNvSpPr>
            <a:spLocks noGrp="1"/>
          </p:cNvSpPr>
          <p:nvPr>
            <p:ph type="body" sz="quarter" idx="14" hasCustomPrompt="1"/>
          </p:nvPr>
        </p:nvSpPr>
        <p:spPr>
          <a:xfrm>
            <a:off x="1766401" y="4779963"/>
            <a:ext cx="2455863" cy="314327"/>
          </a:xfrm>
        </p:spPr>
        <p:txBody>
          <a:bodyPr anchor="b" anchorCtr="0"/>
          <a:lstStyle>
            <a:lvl1pPr marL="0" indent="0">
              <a:buNone/>
              <a:defRPr sz="1867">
                <a:latin typeface="+mj-lt"/>
              </a:defRPr>
            </a:lvl1pPr>
          </a:lstStyle>
          <a:p>
            <a:pPr lvl="0"/>
            <a:r>
              <a:rPr lang="en-US"/>
              <a:t>Edit Master subtitle</a:t>
            </a:r>
          </a:p>
        </p:txBody>
      </p:sp>
      <p:sp>
        <p:nvSpPr>
          <p:cNvPr id="14" name="Text Placeholder 6"/>
          <p:cNvSpPr>
            <a:spLocks noGrp="1"/>
          </p:cNvSpPr>
          <p:nvPr>
            <p:ph type="body" sz="quarter" idx="15" hasCustomPrompt="1"/>
          </p:nvPr>
        </p:nvSpPr>
        <p:spPr>
          <a:xfrm>
            <a:off x="4907817" y="4779963"/>
            <a:ext cx="2455863" cy="314327"/>
          </a:xfrm>
        </p:spPr>
        <p:txBody>
          <a:bodyPr anchor="b" anchorCtr="0"/>
          <a:lstStyle>
            <a:lvl1pPr marL="0" indent="0">
              <a:buNone/>
              <a:defRPr sz="1867">
                <a:latin typeface="+mj-lt"/>
              </a:defRPr>
            </a:lvl1pPr>
          </a:lstStyle>
          <a:p>
            <a:pPr lvl="0"/>
            <a:r>
              <a:rPr lang="en-US"/>
              <a:t>Edit Master subtitle</a:t>
            </a:r>
          </a:p>
        </p:txBody>
      </p:sp>
      <p:sp>
        <p:nvSpPr>
          <p:cNvPr id="15" name="Text Placeholder 6"/>
          <p:cNvSpPr>
            <a:spLocks noGrp="1"/>
          </p:cNvSpPr>
          <p:nvPr>
            <p:ph type="body" sz="quarter" idx="16" hasCustomPrompt="1"/>
          </p:nvPr>
        </p:nvSpPr>
        <p:spPr>
          <a:xfrm>
            <a:off x="8049233" y="4779963"/>
            <a:ext cx="2455863" cy="314327"/>
          </a:xfrm>
        </p:spPr>
        <p:txBody>
          <a:bodyPr anchor="b" anchorCtr="0"/>
          <a:lstStyle>
            <a:lvl1pPr marL="0" indent="0">
              <a:buNone/>
              <a:defRPr sz="1867">
                <a:latin typeface="+mj-lt"/>
              </a:defRPr>
            </a:lvl1pPr>
          </a:lstStyle>
          <a:p>
            <a:pPr lvl="0"/>
            <a:r>
              <a:rPr lang="en-US"/>
              <a:t>Edit Master subtitle</a:t>
            </a:r>
          </a:p>
        </p:txBody>
      </p:sp>
      <p:sp>
        <p:nvSpPr>
          <p:cNvPr id="16" name="Text Placeholder 4"/>
          <p:cNvSpPr>
            <a:spLocks noGrp="1"/>
          </p:cNvSpPr>
          <p:nvPr>
            <p:ph type="body" sz="quarter" idx="17"/>
          </p:nvPr>
        </p:nvSpPr>
        <p:spPr>
          <a:xfrm>
            <a:off x="1766401" y="5162553"/>
            <a:ext cx="2455863" cy="674687"/>
          </a:xfrm>
        </p:spPr>
        <p:txBody>
          <a:bodyPr/>
          <a:lstStyle>
            <a:lvl1pPr marL="0" indent="0">
              <a:buNone/>
              <a:defRPr sz="1400"/>
            </a:lvl1pPr>
          </a:lstStyle>
          <a:p>
            <a:pPr lvl="0"/>
            <a:r>
              <a:rPr lang="en-US"/>
              <a:t>Click to edit Master text styles</a:t>
            </a:r>
          </a:p>
        </p:txBody>
      </p:sp>
      <p:sp>
        <p:nvSpPr>
          <p:cNvPr id="17" name="Text Placeholder 4"/>
          <p:cNvSpPr>
            <a:spLocks noGrp="1"/>
          </p:cNvSpPr>
          <p:nvPr>
            <p:ph type="body" sz="quarter" idx="18"/>
          </p:nvPr>
        </p:nvSpPr>
        <p:spPr>
          <a:xfrm>
            <a:off x="4907817" y="5162553"/>
            <a:ext cx="2455863" cy="674687"/>
          </a:xfrm>
        </p:spPr>
        <p:txBody>
          <a:bodyPr/>
          <a:lstStyle>
            <a:lvl1pPr marL="0" indent="0">
              <a:buNone/>
              <a:defRPr sz="1400"/>
            </a:lvl1pPr>
          </a:lstStyle>
          <a:p>
            <a:pPr lvl="0"/>
            <a:r>
              <a:rPr lang="en-US"/>
              <a:t>Click to edit Master text styles</a:t>
            </a:r>
          </a:p>
        </p:txBody>
      </p:sp>
      <p:sp>
        <p:nvSpPr>
          <p:cNvPr id="19" name="Text Placeholder 4"/>
          <p:cNvSpPr>
            <a:spLocks noGrp="1"/>
          </p:cNvSpPr>
          <p:nvPr>
            <p:ph type="body" sz="quarter" idx="19"/>
          </p:nvPr>
        </p:nvSpPr>
        <p:spPr>
          <a:xfrm>
            <a:off x="8049233" y="5162553"/>
            <a:ext cx="2455863" cy="674687"/>
          </a:xfrm>
        </p:spPr>
        <p:txBody>
          <a:bodyPr/>
          <a:lstStyle>
            <a:lvl1pPr marL="0" indent="0">
              <a:buNone/>
              <a:defRPr sz="1400"/>
            </a:lvl1pPr>
          </a:lstStyle>
          <a:p>
            <a:pPr lvl="0"/>
            <a:r>
              <a:rPr lang="en-US"/>
              <a:t>Click to edit Master text styles</a:t>
            </a:r>
          </a:p>
        </p:txBody>
      </p:sp>
    </p:spTree>
    <p:extLst>
      <p:ext uri="{BB962C8B-B14F-4D97-AF65-F5344CB8AC3E}">
        <p14:creationId xmlns:p14="http://schemas.microsoft.com/office/powerpoint/2010/main" val="5404519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w Accent Bar">
    <p:spTree>
      <p:nvGrpSpPr>
        <p:cNvPr id="1" name=""/>
        <p:cNvGrpSpPr/>
        <p:nvPr/>
      </p:nvGrpSpPr>
      <p:grpSpPr>
        <a:xfrm>
          <a:off x="0" y="0"/>
          <a:ext cx="0" cy="0"/>
          <a:chOff x="0" y="0"/>
          <a:chExt cx="0" cy="0"/>
        </a:xfrm>
      </p:grpSpPr>
      <p:sp>
        <p:nvSpPr>
          <p:cNvPr id="2" name="Title 1"/>
          <p:cNvSpPr>
            <a:spLocks noGrp="1"/>
          </p:cNvSpPr>
          <p:nvPr>
            <p:ph type="title"/>
          </p:nvPr>
        </p:nvSpPr>
        <p:spPr>
          <a:xfrm>
            <a:off x="660400" y="40118"/>
            <a:ext cx="10604501"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10" name="Text Placeholder 9"/>
          <p:cNvSpPr>
            <a:spLocks noGrp="1"/>
          </p:cNvSpPr>
          <p:nvPr>
            <p:ph type="body" sz="quarter" idx="12"/>
          </p:nvPr>
        </p:nvSpPr>
        <p:spPr>
          <a:xfrm>
            <a:off x="660400" y="1391041"/>
            <a:ext cx="10604501" cy="44686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bwMode="gray">
          <a:xfrm>
            <a:off x="660063" y="1165759"/>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073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 and Content w Accent Bar">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660401" y="1826423"/>
            <a:ext cx="10604500" cy="401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660400" y="40118"/>
            <a:ext cx="10604501"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9" name="Text Placeholder 6"/>
          <p:cNvSpPr>
            <a:spLocks noGrp="1"/>
          </p:cNvSpPr>
          <p:nvPr>
            <p:ph type="body" sz="quarter" idx="13" hasCustomPrompt="1"/>
          </p:nvPr>
        </p:nvSpPr>
        <p:spPr>
          <a:xfrm>
            <a:off x="670561" y="1399006"/>
            <a:ext cx="10593844" cy="314327"/>
          </a:xfrm>
        </p:spPr>
        <p:txBody>
          <a:bodyPr anchor="b" anchorCtr="0"/>
          <a:lstStyle>
            <a:lvl1pPr marL="0" indent="0">
              <a:buNone/>
              <a:defRPr sz="2133">
                <a:latin typeface="+mj-lt"/>
              </a:defRPr>
            </a:lvl1pPr>
          </a:lstStyle>
          <a:p>
            <a:pPr lvl="0"/>
            <a:r>
              <a:rPr lang="en-US"/>
              <a:t>Edit Master subtitle</a:t>
            </a:r>
          </a:p>
        </p:txBody>
      </p:sp>
      <p:cxnSp>
        <p:nvCxnSpPr>
          <p:cNvPr id="8" name="Straight Connector 7"/>
          <p:cNvCxnSpPr/>
          <p:nvPr userDrawn="1"/>
        </p:nvCxnSpPr>
        <p:spPr bwMode="gray">
          <a:xfrm>
            <a:off x="660063" y="1165759"/>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2253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o 1st Bullet Title, Sub and Content w Accent Bar">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660738" y="1821814"/>
            <a:ext cx="10604500" cy="4025911"/>
          </a:xfrm>
        </p:spPr>
        <p:txBody>
          <a:bodyPr/>
          <a:lstStyle>
            <a:lvl1pPr marL="0" indent="0">
              <a:buFontTx/>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660738" y="35509"/>
            <a:ext cx="10604501"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9" name="Text Placeholder 6"/>
          <p:cNvSpPr>
            <a:spLocks noGrp="1"/>
          </p:cNvSpPr>
          <p:nvPr>
            <p:ph type="body" sz="quarter" idx="13" hasCustomPrompt="1"/>
          </p:nvPr>
        </p:nvSpPr>
        <p:spPr>
          <a:xfrm>
            <a:off x="670898" y="1394397"/>
            <a:ext cx="10593844" cy="314327"/>
          </a:xfrm>
        </p:spPr>
        <p:txBody>
          <a:bodyPr anchor="b" anchorCtr="0"/>
          <a:lstStyle>
            <a:lvl1pPr marL="0" indent="0">
              <a:buNone/>
              <a:defRPr sz="2133">
                <a:latin typeface="+mj-lt"/>
              </a:defRPr>
            </a:lvl1pPr>
          </a:lstStyle>
          <a:p>
            <a:pPr lvl="0"/>
            <a:r>
              <a:rPr lang="en-US"/>
              <a:t>Edit Master subtitle</a:t>
            </a:r>
          </a:p>
        </p:txBody>
      </p:sp>
      <p:cxnSp>
        <p:nvCxnSpPr>
          <p:cNvPr id="8" name="Straight Connector 7"/>
          <p:cNvCxnSpPr/>
          <p:nvPr userDrawn="1"/>
        </p:nvCxnSpPr>
        <p:spPr bwMode="gray">
          <a:xfrm>
            <a:off x="660401" y="1161149"/>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000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w/o Accent Bar">
    <p:spTree>
      <p:nvGrpSpPr>
        <p:cNvPr id="1" name=""/>
        <p:cNvGrpSpPr/>
        <p:nvPr/>
      </p:nvGrpSpPr>
      <p:grpSpPr>
        <a:xfrm>
          <a:off x="0" y="0"/>
          <a:ext cx="0" cy="0"/>
          <a:chOff x="0" y="0"/>
          <a:chExt cx="0" cy="0"/>
        </a:xfrm>
      </p:grpSpPr>
      <p:sp>
        <p:nvSpPr>
          <p:cNvPr id="2" name="Title 1"/>
          <p:cNvSpPr>
            <a:spLocks noGrp="1"/>
          </p:cNvSpPr>
          <p:nvPr>
            <p:ph type="title"/>
          </p:nvPr>
        </p:nvSpPr>
        <p:spPr>
          <a:xfrm>
            <a:off x="660400" y="40115"/>
            <a:ext cx="10604501"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10" name="Text Placeholder 9"/>
          <p:cNvSpPr>
            <a:spLocks noGrp="1"/>
          </p:cNvSpPr>
          <p:nvPr>
            <p:ph type="body" sz="quarter" idx="12"/>
          </p:nvPr>
        </p:nvSpPr>
        <p:spPr>
          <a:xfrm>
            <a:off x="660400" y="1188111"/>
            <a:ext cx="10604501" cy="46642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333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 and Content w/o Accent Bar">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660401" y="1620096"/>
            <a:ext cx="10604500" cy="4232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660400" y="40118"/>
            <a:ext cx="10604501"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9" name="Text Placeholder 6"/>
          <p:cNvSpPr>
            <a:spLocks noGrp="1"/>
          </p:cNvSpPr>
          <p:nvPr>
            <p:ph type="body" sz="quarter" idx="13" hasCustomPrompt="1"/>
          </p:nvPr>
        </p:nvSpPr>
        <p:spPr>
          <a:xfrm>
            <a:off x="670561" y="1192679"/>
            <a:ext cx="10593844" cy="314327"/>
          </a:xfrm>
        </p:spPr>
        <p:txBody>
          <a:bodyPr anchor="b" anchorCtr="0"/>
          <a:lstStyle>
            <a:lvl1pPr marL="0" indent="0">
              <a:buNone/>
              <a:defRPr sz="2133">
                <a:latin typeface="+mj-lt"/>
              </a:defRPr>
            </a:lvl1pPr>
          </a:lstStyle>
          <a:p>
            <a:pPr lvl="0"/>
            <a:r>
              <a:rPr lang="en-US"/>
              <a:t>Edit Master subtitle</a:t>
            </a:r>
          </a:p>
        </p:txBody>
      </p:sp>
    </p:spTree>
    <p:extLst>
      <p:ext uri="{BB962C8B-B14F-4D97-AF65-F5344CB8AC3E}">
        <p14:creationId xmlns:p14="http://schemas.microsoft.com/office/powerpoint/2010/main" val="35234940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o 1st Bullet Title, Sub and Content w/o Accent Bar">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660401" y="1615836"/>
            <a:ext cx="10604500" cy="4232241"/>
          </a:xfrm>
        </p:spPr>
        <p:txBody>
          <a:bodyPr/>
          <a:lstStyle>
            <a:lvl1pPr marL="0" indent="0">
              <a:buFontTx/>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660400" y="35861"/>
            <a:ext cx="10604501"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9" name="Text Placeholder 6"/>
          <p:cNvSpPr>
            <a:spLocks noGrp="1"/>
          </p:cNvSpPr>
          <p:nvPr>
            <p:ph type="body" sz="quarter" idx="13" hasCustomPrompt="1"/>
          </p:nvPr>
        </p:nvSpPr>
        <p:spPr>
          <a:xfrm>
            <a:off x="670561" y="1188418"/>
            <a:ext cx="10593844" cy="314327"/>
          </a:xfrm>
        </p:spPr>
        <p:txBody>
          <a:bodyPr anchor="b" anchorCtr="0"/>
          <a:lstStyle>
            <a:lvl1pPr marL="0" indent="0">
              <a:buNone/>
              <a:defRPr sz="2133">
                <a:latin typeface="+mj-lt"/>
              </a:defRPr>
            </a:lvl1pPr>
          </a:lstStyle>
          <a:p>
            <a:pPr lvl="0"/>
            <a:r>
              <a:rPr lang="en-US"/>
              <a:t>Edit Master subtitle</a:t>
            </a:r>
          </a:p>
        </p:txBody>
      </p:sp>
    </p:spTree>
    <p:extLst>
      <p:ext uri="{BB962C8B-B14F-4D97-AF65-F5344CB8AC3E}">
        <p14:creationId xmlns:p14="http://schemas.microsoft.com/office/powerpoint/2010/main" val="2375254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a:extLst>
              <a:ext uri="{FF2B5EF4-FFF2-40B4-BE49-F238E27FC236}">
                <a16:creationId xmlns:a16="http://schemas.microsoft.com/office/drawing/2014/main" id="{314F3D06-D1C1-0876-6756-75263094FD0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Holder 5">
            <a:extLst>
              <a:ext uri="{FF2B5EF4-FFF2-40B4-BE49-F238E27FC236}">
                <a16:creationId xmlns:a16="http://schemas.microsoft.com/office/drawing/2014/main" id="{076430BE-449F-4F43-B1EF-C23D117065B5}"/>
              </a:ext>
            </a:extLst>
          </p:cNvPr>
          <p:cNvSpPr>
            <a:spLocks noGrp="1" noChangeArrowheads="1"/>
          </p:cNvSpPr>
          <p:nvPr>
            <p:ph type="dt" sz="half" idx="11"/>
          </p:nvPr>
        </p:nvSpPr>
        <p:spPr>
          <a:ln/>
        </p:spPr>
        <p:txBody>
          <a:bodyPr/>
          <a:lstStyle>
            <a:lvl1pPr>
              <a:defRPr/>
            </a:lvl1pPr>
          </a:lstStyle>
          <a:p>
            <a:pPr>
              <a:defRPr/>
            </a:pPr>
            <a:fld id="{54F2A75F-2DAF-4B15-824B-0C6CA945EBE3}" type="datetimeFigureOut">
              <a:rPr lang="en-US" altLang="en-US"/>
              <a:pPr>
                <a:defRPr/>
              </a:pPr>
              <a:t>8/2/2024</a:t>
            </a:fld>
            <a:endParaRPr lang="en-US" altLang="en-US"/>
          </a:p>
        </p:txBody>
      </p:sp>
      <p:sp>
        <p:nvSpPr>
          <p:cNvPr id="4" name="Holder 6">
            <a:extLst>
              <a:ext uri="{FF2B5EF4-FFF2-40B4-BE49-F238E27FC236}">
                <a16:creationId xmlns:a16="http://schemas.microsoft.com/office/drawing/2014/main" id="{B7207DE0-7933-A3BE-E7DD-DB34D3EEA087}"/>
              </a:ext>
            </a:extLst>
          </p:cNvPr>
          <p:cNvSpPr>
            <a:spLocks noGrp="1" noChangeArrowheads="1"/>
          </p:cNvSpPr>
          <p:nvPr>
            <p:ph type="sldNum" sz="quarter" idx="12"/>
          </p:nvPr>
        </p:nvSpPr>
        <p:spPr>
          <a:ln/>
        </p:spPr>
        <p:txBody>
          <a:bodyPr/>
          <a:lstStyle>
            <a:lvl1pPr>
              <a:defRPr/>
            </a:lvl1pPr>
          </a:lstStyle>
          <a:p>
            <a:pPr>
              <a:defRPr/>
            </a:pPr>
            <a:fld id="{B8486A16-9543-4D35-B432-ABDC90183551}" type="slidenum">
              <a:rPr lang="en-US" altLang="en-US"/>
              <a:pPr>
                <a:defRPr/>
              </a:pPr>
              <a:t>‹#›</a:t>
            </a:fld>
            <a:endParaRPr lang="en-US" altLang="en-US"/>
          </a:p>
        </p:txBody>
      </p:sp>
    </p:spTree>
    <p:extLst>
      <p:ext uri="{BB962C8B-B14F-4D97-AF65-F5344CB8AC3E}">
        <p14:creationId xmlns:p14="http://schemas.microsoft.com/office/powerpoint/2010/main" val="7994212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 Right - No 1st Bullet Title, Sub and Content w Accent Bar">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7296152" y="196851"/>
            <a:ext cx="4663513" cy="6449483"/>
          </a:xfrm>
          <a:solidFill>
            <a:srgbClr val="EAEAEA"/>
          </a:solidFill>
        </p:spPr>
        <p:txBody>
          <a:bodyPr anchor="ctr" anchorCtr="0"/>
          <a:lstStyle>
            <a:lvl1pPr marL="0" indent="0" algn="ctr">
              <a:buFontTx/>
              <a:buNone/>
              <a:defRPr/>
            </a:lvl1pPr>
          </a:lstStyle>
          <a:p>
            <a:r>
              <a:rPr lang="en-US"/>
              <a:t>Click icon</a:t>
            </a:r>
            <a:br>
              <a:rPr lang="en-US"/>
            </a:br>
            <a:br>
              <a:rPr lang="en-US"/>
            </a:br>
            <a:r>
              <a:rPr lang="en-US"/>
              <a:t>to insert picture</a:t>
            </a:r>
          </a:p>
        </p:txBody>
      </p:sp>
      <p:sp>
        <p:nvSpPr>
          <p:cNvPr id="2" name="Title 1"/>
          <p:cNvSpPr>
            <a:spLocks noGrp="1"/>
          </p:cNvSpPr>
          <p:nvPr>
            <p:ph type="title"/>
          </p:nvPr>
        </p:nvSpPr>
        <p:spPr>
          <a:xfrm>
            <a:off x="660963" y="34997"/>
            <a:ext cx="5800376"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11" name="Text Placeholder 9"/>
          <p:cNvSpPr>
            <a:spLocks noGrp="1"/>
          </p:cNvSpPr>
          <p:nvPr>
            <p:ph type="body" sz="quarter" idx="14"/>
          </p:nvPr>
        </p:nvSpPr>
        <p:spPr>
          <a:xfrm>
            <a:off x="660401" y="1821302"/>
            <a:ext cx="5810537" cy="4025911"/>
          </a:xfrm>
        </p:spPr>
        <p:txBody>
          <a:bodyPr/>
          <a:lstStyle>
            <a:lvl1pPr marL="0" indent="0">
              <a:buFontTx/>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6"/>
          <p:cNvSpPr>
            <a:spLocks noGrp="1"/>
          </p:cNvSpPr>
          <p:nvPr>
            <p:ph type="body" sz="quarter" idx="13" hasCustomPrompt="1"/>
          </p:nvPr>
        </p:nvSpPr>
        <p:spPr>
          <a:xfrm>
            <a:off x="670561" y="1393885"/>
            <a:ext cx="5804699" cy="314327"/>
          </a:xfrm>
        </p:spPr>
        <p:txBody>
          <a:bodyPr anchor="b" anchorCtr="0"/>
          <a:lstStyle>
            <a:lvl1pPr marL="0" indent="0">
              <a:buNone/>
              <a:defRPr sz="2133">
                <a:latin typeface="+mj-lt"/>
              </a:defRPr>
            </a:lvl1pPr>
          </a:lstStyle>
          <a:p>
            <a:pPr lvl="0"/>
            <a:r>
              <a:rPr lang="en-US"/>
              <a:t>Edit Master subtitle</a:t>
            </a:r>
          </a:p>
        </p:txBody>
      </p:sp>
      <p:cxnSp>
        <p:nvCxnSpPr>
          <p:cNvPr id="8" name="Straight Connector 7"/>
          <p:cNvCxnSpPr/>
          <p:nvPr userDrawn="1"/>
        </p:nvCxnSpPr>
        <p:spPr bwMode="gray">
          <a:xfrm>
            <a:off x="660063" y="1160637"/>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870714"/>
      </p:ext>
    </p:extLst>
  </p:cSld>
  <p:clrMapOvr>
    <a:masterClrMapping/>
  </p:clrMapOvr>
  <p:extLst>
    <p:ext uri="{DCECCB84-F9BA-43D5-87BE-67443E8EF086}">
      <p15:sldGuideLst xmlns:p15="http://schemas.microsoft.com/office/powerpoint/2012/main">
        <p15:guide id="1" orient="horz" pos="93">
          <p15:clr>
            <a:srgbClr val="5ACBF0"/>
          </p15:clr>
        </p15:guide>
        <p15:guide id="2" orient="horz" pos="3140">
          <p15:clr>
            <a:srgbClr val="5ACBF0"/>
          </p15:clr>
        </p15:guide>
        <p15:guide id="4" pos="344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Pict Right - No 1st Bullet Title, Sub and Content w Accent Bar">
    <p:spTree>
      <p:nvGrpSpPr>
        <p:cNvPr id="1" name=""/>
        <p:cNvGrpSpPr/>
        <p:nvPr/>
      </p:nvGrpSpPr>
      <p:grpSpPr>
        <a:xfrm>
          <a:off x="0" y="0"/>
          <a:ext cx="0" cy="0"/>
          <a:chOff x="0" y="0"/>
          <a:chExt cx="0" cy="0"/>
        </a:xfrm>
      </p:grpSpPr>
      <p:sp>
        <p:nvSpPr>
          <p:cNvPr id="2" name="Title 1"/>
          <p:cNvSpPr>
            <a:spLocks noGrp="1"/>
          </p:cNvSpPr>
          <p:nvPr>
            <p:ph type="title"/>
          </p:nvPr>
        </p:nvSpPr>
        <p:spPr>
          <a:xfrm>
            <a:off x="670562" y="351048"/>
            <a:ext cx="3811933"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8" name="Text Placeholder 9"/>
          <p:cNvSpPr>
            <a:spLocks noGrp="1"/>
          </p:cNvSpPr>
          <p:nvPr>
            <p:ph type="body" sz="quarter" idx="15"/>
          </p:nvPr>
        </p:nvSpPr>
        <p:spPr>
          <a:xfrm>
            <a:off x="660401" y="2137200"/>
            <a:ext cx="3822095" cy="4025911"/>
          </a:xfrm>
        </p:spPr>
        <p:txBody>
          <a:bodyPr/>
          <a:lstStyle>
            <a:lvl1pPr marL="0" indent="0">
              <a:buFontTx/>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p:cNvSpPr>
            <a:spLocks noGrp="1"/>
          </p:cNvSpPr>
          <p:nvPr>
            <p:ph type="body" sz="quarter" idx="16" hasCustomPrompt="1"/>
          </p:nvPr>
        </p:nvSpPr>
        <p:spPr>
          <a:xfrm>
            <a:off x="670562" y="1709783"/>
            <a:ext cx="3818255" cy="314327"/>
          </a:xfrm>
        </p:spPr>
        <p:txBody>
          <a:bodyPr anchor="b" anchorCtr="0"/>
          <a:lstStyle>
            <a:lvl1pPr marL="0" indent="0">
              <a:buNone/>
              <a:defRPr sz="2133">
                <a:latin typeface="+mj-lt"/>
              </a:defRPr>
            </a:lvl1pPr>
          </a:lstStyle>
          <a:p>
            <a:pPr lvl="0"/>
            <a:r>
              <a:rPr lang="en-US"/>
              <a:t>Edit Master subtitle</a:t>
            </a:r>
          </a:p>
        </p:txBody>
      </p:sp>
      <p:cxnSp>
        <p:nvCxnSpPr>
          <p:cNvPr id="7" name="Straight Connector 6"/>
          <p:cNvCxnSpPr/>
          <p:nvPr userDrawn="1"/>
        </p:nvCxnSpPr>
        <p:spPr bwMode="gray">
          <a:xfrm>
            <a:off x="660063" y="1476536"/>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5177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No 1st Bullet Title, Sub and Content w Accent Bar">
    <p:spTree>
      <p:nvGrpSpPr>
        <p:cNvPr id="1" name=""/>
        <p:cNvGrpSpPr/>
        <p:nvPr/>
      </p:nvGrpSpPr>
      <p:grpSpPr>
        <a:xfrm>
          <a:off x="0" y="0"/>
          <a:ext cx="0" cy="0"/>
          <a:chOff x="0" y="0"/>
          <a:chExt cx="0" cy="0"/>
        </a:xfrm>
      </p:grpSpPr>
      <p:sp>
        <p:nvSpPr>
          <p:cNvPr id="2" name="Title 1"/>
          <p:cNvSpPr>
            <a:spLocks noGrp="1"/>
          </p:cNvSpPr>
          <p:nvPr>
            <p:ph type="title"/>
          </p:nvPr>
        </p:nvSpPr>
        <p:spPr>
          <a:xfrm>
            <a:off x="660400" y="34997"/>
            <a:ext cx="10604501"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8" name="Freeform 7"/>
          <p:cNvSpPr/>
          <p:nvPr userDrawn="1"/>
        </p:nvSpPr>
        <p:spPr>
          <a:xfrm>
            <a:off x="4152901" y="4972051"/>
            <a:ext cx="8048625" cy="1028700"/>
          </a:xfrm>
          <a:custGeom>
            <a:avLst/>
            <a:gdLst>
              <a:gd name="connsiteX0" fmla="*/ 8048625 w 8048625"/>
              <a:gd name="connsiteY0" fmla="*/ 0 h 1028700"/>
              <a:gd name="connsiteX1" fmla="*/ 0 w 8048625"/>
              <a:gd name="connsiteY1" fmla="*/ 0 h 1028700"/>
              <a:gd name="connsiteX2" fmla="*/ 0 w 8048625"/>
              <a:gd name="connsiteY2" fmla="*/ 1028700 h 1028700"/>
              <a:gd name="connsiteX3" fmla="*/ 8048625 w 804862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8048625" h="1028700">
                <a:moveTo>
                  <a:pt x="8048625" y="0"/>
                </a:moveTo>
                <a:lnTo>
                  <a:pt x="0" y="0"/>
                </a:lnTo>
                <a:lnTo>
                  <a:pt x="0" y="1028700"/>
                </a:lnTo>
                <a:lnTo>
                  <a:pt x="8048625" y="1028700"/>
                </a:lnTo>
              </a:path>
            </a:pathLst>
          </a:custGeom>
          <a:noFill/>
          <a:ln w="25400">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1" name="Text Placeholder 9"/>
          <p:cNvSpPr>
            <a:spLocks noGrp="1"/>
          </p:cNvSpPr>
          <p:nvPr>
            <p:ph type="body" sz="quarter" idx="15"/>
          </p:nvPr>
        </p:nvSpPr>
        <p:spPr>
          <a:xfrm>
            <a:off x="4667251" y="5198270"/>
            <a:ext cx="7156451" cy="576263"/>
          </a:xfrm>
        </p:spPr>
        <p:txBody>
          <a:bodyPr anchor="ctr" anchorCtr="0"/>
          <a:lstStyle>
            <a:lvl1pPr marL="0" indent="0">
              <a:buFontTx/>
              <a:buNone/>
              <a:defRPr sz="1867"/>
            </a:lvl1pPr>
          </a:lstStyle>
          <a:p>
            <a:pPr lvl="0"/>
            <a:r>
              <a:rPr lang="en-US"/>
              <a:t>Click to edit Master text styles</a:t>
            </a:r>
          </a:p>
        </p:txBody>
      </p:sp>
      <p:sp>
        <p:nvSpPr>
          <p:cNvPr id="12" name="Text Placeholder 9"/>
          <p:cNvSpPr>
            <a:spLocks noGrp="1"/>
          </p:cNvSpPr>
          <p:nvPr>
            <p:ph type="body" sz="quarter" idx="16"/>
          </p:nvPr>
        </p:nvSpPr>
        <p:spPr>
          <a:xfrm>
            <a:off x="660401" y="1821302"/>
            <a:ext cx="10604500" cy="2452169"/>
          </a:xfrm>
        </p:spPr>
        <p:txBody>
          <a:bodyPr/>
          <a:lstStyle>
            <a:lvl1pPr marL="0" indent="0">
              <a:buFontTx/>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6"/>
          <p:cNvSpPr>
            <a:spLocks noGrp="1"/>
          </p:cNvSpPr>
          <p:nvPr>
            <p:ph type="body" sz="quarter" idx="17" hasCustomPrompt="1"/>
          </p:nvPr>
        </p:nvSpPr>
        <p:spPr>
          <a:xfrm>
            <a:off x="670561" y="1393885"/>
            <a:ext cx="10593844" cy="314327"/>
          </a:xfrm>
        </p:spPr>
        <p:txBody>
          <a:bodyPr anchor="b" anchorCtr="0"/>
          <a:lstStyle>
            <a:lvl1pPr marL="0" indent="0">
              <a:buNone/>
              <a:defRPr sz="2133">
                <a:latin typeface="+mj-lt"/>
              </a:defRPr>
            </a:lvl1pPr>
          </a:lstStyle>
          <a:p>
            <a:pPr lvl="0"/>
            <a:r>
              <a:rPr lang="en-US"/>
              <a:t>Edit Master subtitle</a:t>
            </a:r>
          </a:p>
        </p:txBody>
      </p:sp>
      <p:cxnSp>
        <p:nvCxnSpPr>
          <p:cNvPr id="14" name="Straight Connector 13"/>
          <p:cNvCxnSpPr/>
          <p:nvPr userDrawn="1"/>
        </p:nvCxnSpPr>
        <p:spPr bwMode="gray">
          <a:xfrm>
            <a:off x="660063" y="1160637"/>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4301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Option A">
    <p:spTree>
      <p:nvGrpSpPr>
        <p:cNvPr id="1" name=""/>
        <p:cNvGrpSpPr/>
        <p:nvPr/>
      </p:nvGrpSpPr>
      <p:grpSpPr>
        <a:xfrm>
          <a:off x="0" y="0"/>
          <a:ext cx="0" cy="0"/>
          <a:chOff x="0" y="0"/>
          <a:chExt cx="0" cy="0"/>
        </a:xfrm>
      </p:grpSpPr>
      <p:sp>
        <p:nvSpPr>
          <p:cNvPr id="14" name="Freeform 13"/>
          <p:cNvSpPr/>
          <p:nvPr userDrawn="1"/>
        </p:nvSpPr>
        <p:spPr>
          <a:xfrm>
            <a:off x="109538" y="109539"/>
            <a:ext cx="11972925" cy="6638924"/>
          </a:xfrm>
          <a:custGeom>
            <a:avLst/>
            <a:gdLst>
              <a:gd name="connsiteX0" fmla="*/ 192295 w 8979694"/>
              <a:gd name="connsiteY0" fmla="*/ 103774 h 4979193"/>
              <a:gd name="connsiteX1" fmla="*/ 100727 w 8979694"/>
              <a:gd name="connsiteY1" fmla="*/ 195342 h 4979193"/>
              <a:gd name="connsiteX2" fmla="*/ 100727 w 8979694"/>
              <a:gd name="connsiteY2" fmla="*/ 4783850 h 4979193"/>
              <a:gd name="connsiteX3" fmla="*/ 192295 w 8979694"/>
              <a:gd name="connsiteY3" fmla="*/ 4875418 h 4979193"/>
              <a:gd name="connsiteX4" fmla="*/ 8787399 w 8979694"/>
              <a:gd name="connsiteY4" fmla="*/ 4875418 h 4979193"/>
              <a:gd name="connsiteX5" fmla="*/ 8878967 w 8979694"/>
              <a:gd name="connsiteY5" fmla="*/ 4783850 h 4979193"/>
              <a:gd name="connsiteX6" fmla="*/ 8878967 w 8979694"/>
              <a:gd name="connsiteY6" fmla="*/ 195342 h 4979193"/>
              <a:gd name="connsiteX7" fmla="*/ 8787399 w 8979694"/>
              <a:gd name="connsiteY7" fmla="*/ 103774 h 4979193"/>
              <a:gd name="connsiteX8" fmla="*/ 155650 w 8979694"/>
              <a:gd name="connsiteY8" fmla="*/ 0 h 4979193"/>
              <a:gd name="connsiteX9" fmla="*/ 8824044 w 8979694"/>
              <a:gd name="connsiteY9" fmla="*/ 0 h 4979193"/>
              <a:gd name="connsiteX10" fmla="*/ 8979694 w 8979694"/>
              <a:gd name="connsiteY10" fmla="*/ 155650 h 4979193"/>
              <a:gd name="connsiteX11" fmla="*/ 8979694 w 8979694"/>
              <a:gd name="connsiteY11" fmla="*/ 4823543 h 4979193"/>
              <a:gd name="connsiteX12" fmla="*/ 8824044 w 8979694"/>
              <a:gd name="connsiteY12" fmla="*/ 4979193 h 4979193"/>
              <a:gd name="connsiteX13" fmla="*/ 155650 w 8979694"/>
              <a:gd name="connsiteY13" fmla="*/ 4979193 h 4979193"/>
              <a:gd name="connsiteX14" fmla="*/ 0 w 8979694"/>
              <a:gd name="connsiteY14" fmla="*/ 4823543 h 4979193"/>
              <a:gd name="connsiteX15" fmla="*/ 0 w 8979694"/>
              <a:gd name="connsiteY15" fmla="*/ 155650 h 4979193"/>
              <a:gd name="connsiteX16" fmla="*/ 155650 w 8979694"/>
              <a:gd name="connsiteY16" fmla="*/ 0 h 4979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694" h="4979193">
                <a:moveTo>
                  <a:pt x="192295" y="103774"/>
                </a:moveTo>
                <a:cubicBezTo>
                  <a:pt x="141723" y="103774"/>
                  <a:pt x="100727" y="144770"/>
                  <a:pt x="100727" y="195342"/>
                </a:cubicBezTo>
                <a:lnTo>
                  <a:pt x="100727" y="4783850"/>
                </a:lnTo>
                <a:cubicBezTo>
                  <a:pt x="100727" y="4834422"/>
                  <a:pt x="141723" y="4875418"/>
                  <a:pt x="192295" y="4875418"/>
                </a:cubicBezTo>
                <a:lnTo>
                  <a:pt x="8787399" y="4875418"/>
                </a:lnTo>
                <a:cubicBezTo>
                  <a:pt x="8837971" y="4875418"/>
                  <a:pt x="8878967" y="4834422"/>
                  <a:pt x="8878967" y="4783850"/>
                </a:cubicBezTo>
                <a:lnTo>
                  <a:pt x="8878967" y="195342"/>
                </a:lnTo>
                <a:cubicBezTo>
                  <a:pt x="8878967" y="144770"/>
                  <a:pt x="8837971" y="103774"/>
                  <a:pt x="8787399" y="103774"/>
                </a:cubicBezTo>
                <a:close/>
                <a:moveTo>
                  <a:pt x="155650" y="0"/>
                </a:moveTo>
                <a:lnTo>
                  <a:pt x="8824044" y="0"/>
                </a:lnTo>
                <a:cubicBezTo>
                  <a:pt x="8910007" y="0"/>
                  <a:pt x="8979694" y="69687"/>
                  <a:pt x="8979694" y="155650"/>
                </a:cubicBezTo>
                <a:lnTo>
                  <a:pt x="8979694" y="4823543"/>
                </a:lnTo>
                <a:cubicBezTo>
                  <a:pt x="8979694" y="4909506"/>
                  <a:pt x="8910007" y="4979193"/>
                  <a:pt x="8824044" y="4979193"/>
                </a:cubicBezTo>
                <a:lnTo>
                  <a:pt x="155650" y="4979193"/>
                </a:lnTo>
                <a:cubicBezTo>
                  <a:pt x="69687" y="4979193"/>
                  <a:pt x="0" y="4909506"/>
                  <a:pt x="0" y="4823543"/>
                </a:cubicBezTo>
                <a:lnTo>
                  <a:pt x="0" y="155650"/>
                </a:lnTo>
                <a:cubicBezTo>
                  <a:pt x="0" y="69687"/>
                  <a:pt x="69687" y="0"/>
                  <a:pt x="155650" y="0"/>
                </a:cubicBezTo>
                <a:close/>
              </a:path>
            </a:pathLst>
          </a:cu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1851" y="2457452"/>
            <a:ext cx="10515600" cy="2050152"/>
          </a:xfrm>
        </p:spPr>
        <p:txBody>
          <a:bodyPr anchor="ctr" anchorCtr="0"/>
          <a:lstStyle>
            <a:lvl1pPr algn="ctr">
              <a:defRPr sz="4800"/>
            </a:lvl1pPr>
          </a:lstStyle>
          <a:p>
            <a:r>
              <a:rPr lang="en-US"/>
              <a:t>Click to edit Master title style</a:t>
            </a:r>
          </a:p>
        </p:txBody>
      </p:sp>
      <p:sp>
        <p:nvSpPr>
          <p:cNvPr id="3" name="Text Placeholder 2"/>
          <p:cNvSpPr>
            <a:spLocks noGrp="1"/>
          </p:cNvSpPr>
          <p:nvPr>
            <p:ph type="body" idx="1"/>
          </p:nvPr>
        </p:nvSpPr>
        <p:spPr>
          <a:xfrm>
            <a:off x="831851" y="4752976"/>
            <a:ext cx="10515600" cy="533400"/>
          </a:xfrm>
        </p:spPr>
        <p:txBody>
          <a:bodyPr/>
          <a:lstStyle>
            <a:lvl1pPr marL="0" indent="0" algn="ctr">
              <a:buNone/>
              <a:defRPr sz="1600">
                <a:solidFill>
                  <a:schemeClr val="tx1"/>
                </a:solidFill>
                <a:latin typeface="+mj-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noFill/>
        </p:spPr>
        <p:txBody>
          <a:bodyPr/>
          <a:lstStyle/>
          <a:p>
            <a:fld id="{77E42F99-047F-453F-A85C-58D0648A1D53}" type="slidenum">
              <a:rPr lang="en-US" smtClean="0"/>
              <a:t>‹#›</a:t>
            </a:fld>
            <a:endParaRPr lang="en-US"/>
          </a:p>
        </p:txBody>
      </p:sp>
      <p:sp>
        <p:nvSpPr>
          <p:cNvPr id="4" name="Rectangle 3">
            <a:extLst>
              <a:ext uri="{FF2B5EF4-FFF2-40B4-BE49-F238E27FC236}">
                <a16:creationId xmlns:a16="http://schemas.microsoft.com/office/drawing/2014/main" id="{6D4C1FBD-94EF-084E-AE5F-56E52A4101DA}"/>
              </a:ext>
            </a:extLst>
          </p:cNvPr>
          <p:cNvSpPr/>
          <p:nvPr userDrawn="1"/>
        </p:nvSpPr>
        <p:spPr>
          <a:xfrm>
            <a:off x="10890270" y="334683"/>
            <a:ext cx="1018241" cy="848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5535688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Header Option B">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2457452"/>
            <a:ext cx="10515600" cy="2050152"/>
          </a:xfrm>
        </p:spPr>
        <p:txBody>
          <a:bodyPr anchor="ctr" anchorCtr="0"/>
          <a:lstStyle>
            <a:lvl1pPr algn="ctr">
              <a:defRPr sz="48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4752976"/>
            <a:ext cx="10515600" cy="533400"/>
          </a:xfrm>
        </p:spPr>
        <p:txBody>
          <a:bodyPr/>
          <a:lstStyle>
            <a:lvl1pPr marL="0" indent="0" algn="ctr">
              <a:buNone/>
              <a:defRPr sz="1600">
                <a:solidFill>
                  <a:schemeClr val="bg1"/>
                </a:solidFill>
                <a:latin typeface="+mj-l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bwMode="black">
          <a:noFill/>
        </p:spPr>
        <p:txBody>
          <a:bodyPr/>
          <a:lstStyle>
            <a:lvl1pPr>
              <a:defRPr>
                <a:solidFill>
                  <a:schemeClr val="bg1"/>
                </a:solidFill>
              </a:defRPr>
            </a:lvl1pPr>
          </a:lstStyle>
          <a:p>
            <a:fld id="{77E42F99-047F-453F-A85C-58D0648A1D53}" type="slidenum">
              <a:rPr lang="en-US" smtClean="0"/>
              <a:pPr/>
              <a:t>‹#›</a:t>
            </a:fld>
            <a:endParaRPr lang="en-US"/>
          </a:p>
        </p:txBody>
      </p:sp>
      <p:sp>
        <p:nvSpPr>
          <p:cNvPr id="8" name="Footer Placeholder 4">
            <a:extLst>
              <a:ext uri="{FF2B5EF4-FFF2-40B4-BE49-F238E27FC236}">
                <a16:creationId xmlns:a16="http://schemas.microsoft.com/office/drawing/2014/main" id="{EDBA4977-2EC7-EF4F-9CB5-4E6C91D22982}"/>
              </a:ext>
            </a:extLst>
          </p:cNvPr>
          <p:cNvSpPr txBox="1">
            <a:spLocks/>
          </p:cNvSpPr>
          <p:nvPr userDrawn="1"/>
        </p:nvSpPr>
        <p:spPr>
          <a:xfrm>
            <a:off x="5623688" y="6309082"/>
            <a:ext cx="959992" cy="236893"/>
          </a:xfrm>
          <a:prstGeom prst="rect">
            <a:avLst/>
          </a:prstGeom>
        </p:spPr>
        <p:txBody>
          <a:bodyPr vert="horz" lIns="0" tIns="0" rIns="0" bIns="0" rtlCol="0" anchor="ctr"/>
          <a:lstStyle>
            <a:defPPr>
              <a:defRPr lang="en-US"/>
            </a:defPPr>
            <a:lvl1pPr marL="0" algn="l" defTabSz="457200" rtl="0" eaLnBrk="1" latinLnBrk="0" hangingPunct="1">
              <a:defRPr sz="700" kern="1200">
                <a:solidFill>
                  <a:srgbClr val="7778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a:solidFill>
                  <a:schemeClr val="bg1"/>
                </a:solidFill>
              </a:rPr>
              <a:t>GM Confidential</a:t>
            </a:r>
          </a:p>
        </p:txBody>
      </p:sp>
      <p:pic>
        <p:nvPicPr>
          <p:cNvPr id="11" name="Picture 10" descr="Icon&#10;&#10;Description automatically generated">
            <a:extLst>
              <a:ext uri="{FF2B5EF4-FFF2-40B4-BE49-F238E27FC236}">
                <a16:creationId xmlns:a16="http://schemas.microsoft.com/office/drawing/2014/main" id="{AFC36D35-3121-F94D-A5CA-0235E60484F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66465" y="6346997"/>
            <a:ext cx="1050120" cy="131912"/>
          </a:xfrm>
          <a:prstGeom prst="rect">
            <a:avLst/>
          </a:prstGeom>
        </p:spPr>
      </p:pic>
    </p:spTree>
    <p:extLst>
      <p:ext uri="{BB962C8B-B14F-4D97-AF65-F5344CB8AC3E}">
        <p14:creationId xmlns:p14="http://schemas.microsoft.com/office/powerpoint/2010/main" val="2266892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7800973" y="1564172"/>
            <a:ext cx="2438400" cy="2438400"/>
          </a:xfrm>
          <a:prstGeom prst="ellipse">
            <a:avLst/>
          </a:prstGeom>
          <a:solidFill>
            <a:srgbClr val="EAEAEA"/>
          </a:solidFill>
        </p:spPr>
        <p:txBody>
          <a:bodyPr anchor="ctr" anchorCtr="0"/>
          <a:lstStyle>
            <a:lvl1pPr marL="0" indent="0" algn="ctr">
              <a:buFontTx/>
              <a:buNone/>
              <a:defRPr>
                <a:solidFill>
                  <a:schemeClr val="tx1"/>
                </a:solidFill>
              </a:defRPr>
            </a:lvl1pPr>
          </a:lstStyle>
          <a:p>
            <a:r>
              <a:rPr lang="en-US"/>
              <a:t>Click icon</a:t>
            </a:r>
            <a:br>
              <a:rPr lang="en-US"/>
            </a:br>
            <a:br>
              <a:rPr lang="en-US"/>
            </a:br>
            <a:r>
              <a:rPr lang="en-US"/>
              <a:t>to insert picture</a:t>
            </a:r>
          </a:p>
        </p:txBody>
      </p:sp>
      <p:sp>
        <p:nvSpPr>
          <p:cNvPr id="9" name="Text Placeholder 8"/>
          <p:cNvSpPr>
            <a:spLocks noGrp="1"/>
          </p:cNvSpPr>
          <p:nvPr>
            <p:ph type="body" sz="quarter" idx="14" hasCustomPrompt="1"/>
          </p:nvPr>
        </p:nvSpPr>
        <p:spPr>
          <a:xfrm>
            <a:off x="7800973" y="4562475"/>
            <a:ext cx="2438400" cy="696383"/>
          </a:xfrm>
        </p:spPr>
        <p:txBody>
          <a:bodyPr/>
          <a:lstStyle>
            <a:lvl1pPr marL="0" indent="0">
              <a:buNone/>
              <a:defRPr sz="1600">
                <a:latin typeface="+mj-lt"/>
              </a:defRPr>
            </a:lvl1pPr>
            <a:lvl2pPr marL="0" indent="0">
              <a:spcBef>
                <a:spcPts val="0"/>
              </a:spcBef>
              <a:buNone/>
              <a:defRPr sz="1200"/>
            </a:lvl2pPr>
          </a:lstStyle>
          <a:p>
            <a:pPr lvl="0"/>
            <a:r>
              <a:rPr lang="en-US"/>
              <a:t>John/Jane Doe</a:t>
            </a:r>
          </a:p>
          <a:p>
            <a:pPr lvl="1"/>
            <a:r>
              <a:rPr lang="en-US"/>
              <a:t>Title, Company</a:t>
            </a:r>
          </a:p>
        </p:txBody>
      </p:sp>
      <p:sp>
        <p:nvSpPr>
          <p:cNvPr id="2" name="Title 1"/>
          <p:cNvSpPr>
            <a:spLocks noGrp="1"/>
          </p:cNvSpPr>
          <p:nvPr>
            <p:ph type="title" hasCustomPrompt="1"/>
          </p:nvPr>
        </p:nvSpPr>
        <p:spPr>
          <a:xfrm>
            <a:off x="1722544" y="1513418"/>
            <a:ext cx="4925907" cy="3725332"/>
          </a:xfrm>
        </p:spPr>
        <p:txBody>
          <a:bodyPr anchor="ctr" anchorCtr="0"/>
          <a:lstStyle>
            <a:lvl1pPr algn="r">
              <a:defRPr sz="4800">
                <a:solidFill>
                  <a:schemeClr val="tx1"/>
                </a:solidFill>
              </a:defRPr>
            </a:lvl1pPr>
          </a:lstStyle>
          <a:p>
            <a:r>
              <a:rPr lang="en-US"/>
              <a:t>“This would be a </a:t>
            </a:r>
            <a:r>
              <a:rPr lang="en-US">
                <a:solidFill>
                  <a:schemeClr val="accent1"/>
                </a:solidFill>
              </a:rPr>
              <a:t>featured </a:t>
            </a:r>
            <a:r>
              <a:rPr lang="en-US"/>
              <a:t>quote”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cxnSp>
        <p:nvCxnSpPr>
          <p:cNvPr id="5" name="Straight Connector 4"/>
          <p:cNvCxnSpPr/>
          <p:nvPr userDrawn="1"/>
        </p:nvCxnSpPr>
        <p:spPr bwMode="gray">
          <a:xfrm>
            <a:off x="7178517" y="1535906"/>
            <a:ext cx="0" cy="3702845"/>
          </a:xfrm>
          <a:prstGeom prst="line">
            <a:avLst/>
          </a:prstGeom>
          <a:ln w="31750">
            <a:gradFill>
              <a:gsLst>
                <a:gs pos="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4284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660400" y="1511064"/>
            <a:ext cx="3571200" cy="3222021"/>
          </a:xfrm>
        </p:spPr>
        <p:txBody>
          <a:bodyPr/>
          <a:lstStyle>
            <a:lvl1pPr marL="0" indent="0">
              <a:spcBef>
                <a:spcPts val="1600"/>
              </a:spcBef>
              <a:buFontTx/>
              <a:buNone/>
              <a:defRPr>
                <a:latin typeface="+mj-lt"/>
              </a:defRPr>
            </a:lvl1pPr>
            <a:lvl2pPr marL="0" indent="0">
              <a:spcBef>
                <a:spcPts val="267"/>
              </a:spcBef>
              <a:buNone/>
              <a:defRPr sz="1400"/>
            </a:lvl2pPr>
            <a:lvl3pPr marL="228594" indent="-228594">
              <a:spcBef>
                <a:spcPts val="267"/>
              </a:spcBef>
              <a:defRPr sz="1400"/>
            </a:lvl3pPr>
          </a:lstStyle>
          <a:p>
            <a:pPr lvl="0"/>
            <a:r>
              <a:rPr lang="en-US"/>
              <a:t>Click to edit Master text styles</a:t>
            </a:r>
          </a:p>
          <a:p>
            <a:pPr lvl="1"/>
            <a:r>
              <a:rPr lang="en-US"/>
              <a:t>Second level</a:t>
            </a:r>
          </a:p>
          <a:p>
            <a:pPr lvl="2"/>
            <a:r>
              <a:rPr lang="en-US"/>
              <a:t>Third level</a:t>
            </a:r>
          </a:p>
        </p:txBody>
      </p:sp>
      <p:sp>
        <p:nvSpPr>
          <p:cNvPr id="2" name="Title 1"/>
          <p:cNvSpPr>
            <a:spLocks noGrp="1"/>
          </p:cNvSpPr>
          <p:nvPr>
            <p:ph type="title"/>
          </p:nvPr>
        </p:nvSpPr>
        <p:spPr>
          <a:xfrm>
            <a:off x="660400" y="167807"/>
            <a:ext cx="3571200" cy="1144427"/>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11" name="Text Placeholder 9"/>
          <p:cNvSpPr>
            <a:spLocks noGrp="1"/>
          </p:cNvSpPr>
          <p:nvPr>
            <p:ph type="body" sz="quarter" idx="15"/>
          </p:nvPr>
        </p:nvSpPr>
        <p:spPr>
          <a:xfrm>
            <a:off x="4667251" y="5198270"/>
            <a:ext cx="7156451" cy="576263"/>
          </a:xfrm>
        </p:spPr>
        <p:txBody>
          <a:bodyPr anchor="ctr" anchorCtr="0"/>
          <a:lstStyle>
            <a:lvl1pPr marL="0" indent="0">
              <a:buFontTx/>
              <a:buNone/>
              <a:defRPr sz="1867"/>
            </a:lvl1pPr>
          </a:lstStyle>
          <a:p>
            <a:pPr lvl="0"/>
            <a:r>
              <a:rPr lang="en-US"/>
              <a:t>Click to edit Master text styles</a:t>
            </a:r>
          </a:p>
        </p:txBody>
      </p:sp>
      <p:sp>
        <p:nvSpPr>
          <p:cNvPr id="14" name="Chart Placeholder 10"/>
          <p:cNvSpPr>
            <a:spLocks noGrp="1"/>
          </p:cNvSpPr>
          <p:nvPr>
            <p:ph type="chart" sz="quarter" idx="16"/>
          </p:nvPr>
        </p:nvSpPr>
        <p:spPr>
          <a:xfrm>
            <a:off x="4506260" y="1229785"/>
            <a:ext cx="7317441" cy="3515255"/>
          </a:xfrm>
        </p:spPr>
        <p:txBody>
          <a:bodyPr anchor="ctr" anchorCtr="0"/>
          <a:lstStyle>
            <a:lvl1pPr marL="0" indent="0" algn="ctr">
              <a:buNone/>
              <a:defRPr lang="en-US"/>
            </a:lvl1pPr>
          </a:lstStyle>
          <a:p>
            <a:r>
              <a:rPr lang="en-US"/>
              <a:t>Click icon to add chart</a:t>
            </a:r>
          </a:p>
        </p:txBody>
      </p:sp>
      <p:sp>
        <p:nvSpPr>
          <p:cNvPr id="12" name="Freeform 11"/>
          <p:cNvSpPr/>
          <p:nvPr userDrawn="1"/>
        </p:nvSpPr>
        <p:spPr>
          <a:xfrm>
            <a:off x="4152901" y="4972051"/>
            <a:ext cx="8048625" cy="1028700"/>
          </a:xfrm>
          <a:custGeom>
            <a:avLst/>
            <a:gdLst>
              <a:gd name="connsiteX0" fmla="*/ 8048625 w 8048625"/>
              <a:gd name="connsiteY0" fmla="*/ 0 h 1028700"/>
              <a:gd name="connsiteX1" fmla="*/ 0 w 8048625"/>
              <a:gd name="connsiteY1" fmla="*/ 0 h 1028700"/>
              <a:gd name="connsiteX2" fmla="*/ 0 w 8048625"/>
              <a:gd name="connsiteY2" fmla="*/ 1028700 h 1028700"/>
              <a:gd name="connsiteX3" fmla="*/ 8048625 w 804862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8048625" h="1028700">
                <a:moveTo>
                  <a:pt x="8048625" y="0"/>
                </a:moveTo>
                <a:lnTo>
                  <a:pt x="0" y="0"/>
                </a:lnTo>
                <a:lnTo>
                  <a:pt x="0" y="1028700"/>
                </a:lnTo>
                <a:lnTo>
                  <a:pt x="8048625" y="1028700"/>
                </a:lnTo>
              </a:path>
            </a:pathLst>
          </a:custGeom>
          <a:noFill/>
          <a:ln w="25400">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38151212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harts w Headers">
    <p:bg>
      <p:bgPr>
        <a:solidFill>
          <a:schemeClr val="bg1"/>
        </a:solidFill>
        <a:effectLst/>
      </p:bgPr>
    </p:bg>
    <p:spTree>
      <p:nvGrpSpPr>
        <p:cNvPr id="1" name=""/>
        <p:cNvGrpSpPr/>
        <p:nvPr/>
      </p:nvGrpSpPr>
      <p:grpSpPr>
        <a:xfrm>
          <a:off x="0" y="0"/>
          <a:ext cx="0" cy="0"/>
          <a:chOff x="0" y="0"/>
          <a:chExt cx="0" cy="0"/>
        </a:xfrm>
      </p:grpSpPr>
      <p:sp>
        <p:nvSpPr>
          <p:cNvPr id="15" name="Text Placeholder 2"/>
          <p:cNvSpPr>
            <a:spLocks noGrp="1"/>
          </p:cNvSpPr>
          <p:nvPr>
            <p:ph type="body" idx="1"/>
          </p:nvPr>
        </p:nvSpPr>
        <p:spPr>
          <a:xfrm>
            <a:off x="660400" y="1374618"/>
            <a:ext cx="4953600" cy="312653"/>
          </a:xfrm>
        </p:spPr>
        <p:txBody>
          <a:bodyPr anchor="b"/>
          <a:lstStyle>
            <a:lvl1pPr marL="0" indent="0">
              <a:buNone/>
              <a:defRPr sz="2133" b="0">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6" name="Text Placeholder 4"/>
          <p:cNvSpPr>
            <a:spLocks noGrp="1"/>
          </p:cNvSpPr>
          <p:nvPr>
            <p:ph type="body" sz="quarter" idx="3"/>
          </p:nvPr>
        </p:nvSpPr>
        <p:spPr>
          <a:xfrm>
            <a:off x="5939155" y="1374618"/>
            <a:ext cx="4953600" cy="312653"/>
          </a:xfrm>
        </p:spPr>
        <p:txBody>
          <a:bodyPr anchor="b"/>
          <a:lstStyle>
            <a:lvl1pPr marL="0" indent="0">
              <a:buNone/>
              <a:defRPr sz="2133" b="0">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7" name="Chart Placeholder 10"/>
          <p:cNvSpPr>
            <a:spLocks noGrp="1"/>
          </p:cNvSpPr>
          <p:nvPr>
            <p:ph type="chart" sz="quarter" idx="16"/>
          </p:nvPr>
        </p:nvSpPr>
        <p:spPr>
          <a:xfrm>
            <a:off x="660400" y="1747913"/>
            <a:ext cx="4953600" cy="2853687"/>
          </a:xfrm>
        </p:spPr>
        <p:txBody>
          <a:bodyPr anchor="ctr" anchorCtr="0"/>
          <a:lstStyle>
            <a:lvl1pPr marL="0" indent="0" algn="ctr">
              <a:buNone/>
              <a:defRPr lang="en-US" baseline="0"/>
            </a:lvl1pPr>
          </a:lstStyle>
          <a:p>
            <a:r>
              <a:rPr lang="en-US"/>
              <a:t>Click icon to add chart</a:t>
            </a:r>
          </a:p>
        </p:txBody>
      </p:sp>
      <p:sp>
        <p:nvSpPr>
          <p:cNvPr id="18" name="Chart Placeholder 10"/>
          <p:cNvSpPr>
            <a:spLocks noGrp="1"/>
          </p:cNvSpPr>
          <p:nvPr>
            <p:ph type="chart" sz="quarter" idx="17"/>
          </p:nvPr>
        </p:nvSpPr>
        <p:spPr>
          <a:xfrm>
            <a:off x="5939155" y="1747913"/>
            <a:ext cx="4953600" cy="2853687"/>
          </a:xfrm>
        </p:spPr>
        <p:txBody>
          <a:bodyPr anchor="ctr" anchorCtr="0"/>
          <a:lstStyle>
            <a:lvl1pPr marL="0" indent="0" algn="ctr">
              <a:buNone/>
              <a:defRPr lang="en-US"/>
            </a:lvl1pPr>
          </a:lstStyle>
          <a:p>
            <a:r>
              <a:rPr lang="en-US"/>
              <a:t>Click icon to add chart</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8" name="Freeform 7"/>
          <p:cNvSpPr/>
          <p:nvPr userDrawn="1"/>
        </p:nvSpPr>
        <p:spPr>
          <a:xfrm>
            <a:off x="4152901" y="4972051"/>
            <a:ext cx="8048625" cy="1028700"/>
          </a:xfrm>
          <a:custGeom>
            <a:avLst/>
            <a:gdLst>
              <a:gd name="connsiteX0" fmla="*/ 8048625 w 8048625"/>
              <a:gd name="connsiteY0" fmla="*/ 0 h 1028700"/>
              <a:gd name="connsiteX1" fmla="*/ 0 w 8048625"/>
              <a:gd name="connsiteY1" fmla="*/ 0 h 1028700"/>
              <a:gd name="connsiteX2" fmla="*/ 0 w 8048625"/>
              <a:gd name="connsiteY2" fmla="*/ 1028700 h 1028700"/>
              <a:gd name="connsiteX3" fmla="*/ 8048625 w 804862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8048625" h="1028700">
                <a:moveTo>
                  <a:pt x="8048625" y="0"/>
                </a:moveTo>
                <a:lnTo>
                  <a:pt x="0" y="0"/>
                </a:lnTo>
                <a:lnTo>
                  <a:pt x="0" y="1028700"/>
                </a:lnTo>
                <a:lnTo>
                  <a:pt x="8048625" y="1028700"/>
                </a:lnTo>
              </a:path>
            </a:pathLst>
          </a:custGeom>
          <a:noFill/>
          <a:ln w="25400">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1" name="Text Placeholder 9"/>
          <p:cNvSpPr>
            <a:spLocks noGrp="1"/>
          </p:cNvSpPr>
          <p:nvPr>
            <p:ph type="body" sz="quarter" idx="15"/>
          </p:nvPr>
        </p:nvSpPr>
        <p:spPr>
          <a:xfrm>
            <a:off x="4667251" y="5198270"/>
            <a:ext cx="7156451" cy="576263"/>
          </a:xfrm>
        </p:spPr>
        <p:txBody>
          <a:bodyPr anchor="ctr" anchorCtr="0"/>
          <a:lstStyle>
            <a:lvl1pPr marL="0" indent="0">
              <a:buFontTx/>
              <a:buNone/>
              <a:defRPr sz="1867"/>
            </a:lvl1pPr>
          </a:lstStyle>
          <a:p>
            <a:pPr lvl="0"/>
            <a:r>
              <a:rPr lang="en-US"/>
              <a:t>Click to edit Master text styles</a:t>
            </a:r>
          </a:p>
        </p:txBody>
      </p:sp>
      <p:sp>
        <p:nvSpPr>
          <p:cNvPr id="13" name="Title Placeholder 1"/>
          <p:cNvSpPr>
            <a:spLocks noGrp="1"/>
          </p:cNvSpPr>
          <p:nvPr>
            <p:ph type="title"/>
          </p:nvPr>
        </p:nvSpPr>
        <p:spPr>
          <a:xfrm>
            <a:off x="660400" y="40117"/>
            <a:ext cx="10604501" cy="960513"/>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8644817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No 1st Bullet Title, Sub and Content w Accent Ba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0400" y="40118"/>
            <a:ext cx="10604501"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9" name="Text Placeholder 6"/>
          <p:cNvSpPr>
            <a:spLocks noGrp="1"/>
          </p:cNvSpPr>
          <p:nvPr>
            <p:ph type="body" sz="quarter" idx="13" hasCustomPrompt="1"/>
          </p:nvPr>
        </p:nvSpPr>
        <p:spPr>
          <a:xfrm>
            <a:off x="660401" y="1181699"/>
            <a:ext cx="10604500" cy="314327"/>
          </a:xfrm>
        </p:spPr>
        <p:txBody>
          <a:bodyPr anchor="b" anchorCtr="0"/>
          <a:lstStyle>
            <a:lvl1pPr marL="0" indent="0">
              <a:buNone/>
              <a:defRPr sz="2133">
                <a:latin typeface="+mj-lt"/>
              </a:defRPr>
            </a:lvl1pPr>
          </a:lstStyle>
          <a:p>
            <a:pPr lvl="0"/>
            <a:r>
              <a:rPr lang="en-US"/>
              <a:t>Edit Master subtitle</a:t>
            </a:r>
          </a:p>
        </p:txBody>
      </p:sp>
      <p:sp>
        <p:nvSpPr>
          <p:cNvPr id="11" name="Text Placeholder 9"/>
          <p:cNvSpPr>
            <a:spLocks noGrp="1"/>
          </p:cNvSpPr>
          <p:nvPr>
            <p:ph type="body" sz="quarter" idx="15"/>
          </p:nvPr>
        </p:nvSpPr>
        <p:spPr>
          <a:xfrm>
            <a:off x="4667251" y="5198270"/>
            <a:ext cx="7156451" cy="576263"/>
          </a:xfrm>
        </p:spPr>
        <p:txBody>
          <a:bodyPr anchor="ctr" anchorCtr="0"/>
          <a:lstStyle>
            <a:lvl1pPr marL="0" indent="0">
              <a:buFontTx/>
              <a:buNone/>
              <a:defRPr sz="1867"/>
            </a:lvl1pPr>
          </a:lstStyle>
          <a:p>
            <a:pPr lvl="0"/>
            <a:r>
              <a:rPr lang="en-US"/>
              <a:t>Click to edit Master text styles</a:t>
            </a:r>
          </a:p>
        </p:txBody>
      </p:sp>
      <p:sp>
        <p:nvSpPr>
          <p:cNvPr id="12" name="Table Placeholder 3"/>
          <p:cNvSpPr>
            <a:spLocks noGrp="1"/>
          </p:cNvSpPr>
          <p:nvPr>
            <p:ph type="tbl" sz="quarter" idx="16"/>
          </p:nvPr>
        </p:nvSpPr>
        <p:spPr>
          <a:xfrm>
            <a:off x="660400" y="2056929"/>
            <a:ext cx="11163301" cy="2734988"/>
          </a:xfrm>
          <a:solidFill>
            <a:srgbClr val="EAEAEA"/>
          </a:solidFill>
        </p:spPr>
        <p:txBody>
          <a:bodyPr/>
          <a:lstStyle>
            <a:lvl1pPr marL="0" indent="0" algn="ctr">
              <a:buNone/>
              <a:defRPr/>
            </a:lvl1pPr>
          </a:lstStyle>
          <a:p>
            <a:r>
              <a:rPr lang="en-US"/>
              <a:t>Click icon to add table</a:t>
            </a:r>
          </a:p>
        </p:txBody>
      </p:sp>
      <p:sp>
        <p:nvSpPr>
          <p:cNvPr id="13" name="Freeform 12"/>
          <p:cNvSpPr/>
          <p:nvPr userDrawn="1"/>
        </p:nvSpPr>
        <p:spPr>
          <a:xfrm>
            <a:off x="4152901" y="4972051"/>
            <a:ext cx="8048625" cy="1028700"/>
          </a:xfrm>
          <a:custGeom>
            <a:avLst/>
            <a:gdLst>
              <a:gd name="connsiteX0" fmla="*/ 8048625 w 8048625"/>
              <a:gd name="connsiteY0" fmla="*/ 0 h 1028700"/>
              <a:gd name="connsiteX1" fmla="*/ 0 w 8048625"/>
              <a:gd name="connsiteY1" fmla="*/ 0 h 1028700"/>
              <a:gd name="connsiteX2" fmla="*/ 0 w 8048625"/>
              <a:gd name="connsiteY2" fmla="*/ 1028700 h 1028700"/>
              <a:gd name="connsiteX3" fmla="*/ 8048625 w 804862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8048625" h="1028700">
                <a:moveTo>
                  <a:pt x="8048625" y="0"/>
                </a:moveTo>
                <a:lnTo>
                  <a:pt x="0" y="0"/>
                </a:lnTo>
                <a:lnTo>
                  <a:pt x="0" y="1028700"/>
                </a:lnTo>
                <a:lnTo>
                  <a:pt x="8048625" y="1028700"/>
                </a:lnTo>
              </a:path>
            </a:pathLst>
          </a:custGeom>
          <a:noFill/>
          <a:ln w="25400">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39367449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w Accent Ba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0400" y="40120"/>
            <a:ext cx="10604501" cy="960513"/>
          </a:xfrm>
        </p:spPr>
        <p:txBody>
          <a:bodyPr/>
          <a:lstStyle/>
          <a:p>
            <a:r>
              <a:rPr lang="en-US"/>
              <a:t>Click to edit Master title style</a:t>
            </a:r>
          </a:p>
        </p:txBody>
      </p:sp>
      <p:sp>
        <p:nvSpPr>
          <p:cNvPr id="3" name="Content Placeholder 2"/>
          <p:cNvSpPr>
            <a:spLocks noGrp="1"/>
          </p:cNvSpPr>
          <p:nvPr>
            <p:ph sz="half" idx="1"/>
          </p:nvPr>
        </p:nvSpPr>
        <p:spPr>
          <a:xfrm>
            <a:off x="660400" y="1395391"/>
            <a:ext cx="4760504" cy="4441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01053" y="1395391"/>
            <a:ext cx="4760504" cy="4441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7E42F99-047F-453F-A85C-58D0648A1D53}" type="slidenum">
              <a:rPr lang="en-US" smtClean="0"/>
              <a:t>‹#›</a:t>
            </a:fld>
            <a:endParaRPr lang="en-US"/>
          </a:p>
        </p:txBody>
      </p:sp>
      <p:cxnSp>
        <p:nvCxnSpPr>
          <p:cNvPr id="6" name="Straight Connector 5"/>
          <p:cNvCxnSpPr/>
          <p:nvPr userDrawn="1"/>
        </p:nvCxnSpPr>
        <p:spPr bwMode="gray">
          <a:xfrm>
            <a:off x="660063" y="1165760"/>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63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pPr>
              <a:defRPr/>
            </a:pPr>
            <a:fld id="{2AE81F89-843A-4D6D-B988-42C086B81FC8}" type="datetimeFigureOut">
              <a:rPr lang="en-US" altLang="en-US" smtClean="0"/>
              <a:pPr>
                <a:defRPr/>
              </a:pPr>
              <a:t>8/2/2024</a:t>
            </a:fld>
            <a:endParaRPr lang="en-US" altLang="en-US"/>
          </a:p>
        </p:txBody>
      </p:sp>
      <p:sp>
        <p:nvSpPr>
          <p:cNvPr id="5" name="Footer Placeholder 4"/>
          <p:cNvSpPr>
            <a:spLocks noGrp="1"/>
          </p:cNvSpPr>
          <p:nvPr>
            <p:ph type="ftr" sz="quarter" idx="11"/>
          </p:nvPr>
        </p:nvSpPr>
        <p:spPr>
          <a:xfrm>
            <a:off x="1876424" y="5410201"/>
            <a:ext cx="5124886" cy="365125"/>
          </a:xfrm>
        </p:spPr>
        <p:txBody>
          <a:bodyPr/>
          <a:lstStyle/>
          <a:p>
            <a:pPr>
              <a:defRPr/>
            </a:pPr>
            <a:endParaRPr lang="en-US" altLang="en-US"/>
          </a:p>
        </p:txBody>
      </p:sp>
      <p:sp>
        <p:nvSpPr>
          <p:cNvPr id="6" name="Slide Number Placeholder 5"/>
          <p:cNvSpPr>
            <a:spLocks noGrp="1"/>
          </p:cNvSpPr>
          <p:nvPr>
            <p:ph type="sldNum" sz="quarter" idx="12"/>
          </p:nvPr>
        </p:nvSpPr>
        <p:spPr>
          <a:xfrm>
            <a:off x="9896911" y="5410199"/>
            <a:ext cx="771089" cy="365125"/>
          </a:xfrm>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1916109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w/o Accent Ba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0400" y="40117"/>
            <a:ext cx="10604501" cy="960513"/>
          </a:xfrm>
        </p:spPr>
        <p:txBody>
          <a:bodyPr/>
          <a:lstStyle/>
          <a:p>
            <a:r>
              <a:rPr lang="en-US"/>
              <a:t>Click to edit Master title style</a:t>
            </a:r>
          </a:p>
        </p:txBody>
      </p:sp>
      <p:sp>
        <p:nvSpPr>
          <p:cNvPr id="3" name="Content Placeholder 2"/>
          <p:cNvSpPr>
            <a:spLocks noGrp="1"/>
          </p:cNvSpPr>
          <p:nvPr>
            <p:ph sz="half" idx="1"/>
          </p:nvPr>
        </p:nvSpPr>
        <p:spPr>
          <a:xfrm>
            <a:off x="660400" y="1188331"/>
            <a:ext cx="4760504" cy="4648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01053" y="1188331"/>
            <a:ext cx="4760504" cy="4648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7E42F99-047F-453F-A85C-58D0648A1D53}" type="slidenum">
              <a:rPr lang="en-US" smtClean="0"/>
              <a:t>‹#›</a:t>
            </a:fld>
            <a:endParaRPr lang="en-US"/>
          </a:p>
        </p:txBody>
      </p:sp>
    </p:spTree>
    <p:extLst>
      <p:ext uri="{BB962C8B-B14F-4D97-AF65-F5344CB8AC3E}">
        <p14:creationId xmlns:p14="http://schemas.microsoft.com/office/powerpoint/2010/main" val="27960412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w Accent Bar">
    <p:spTree>
      <p:nvGrpSpPr>
        <p:cNvPr id="1" name=""/>
        <p:cNvGrpSpPr/>
        <p:nvPr/>
      </p:nvGrpSpPr>
      <p:grpSpPr>
        <a:xfrm>
          <a:off x="0" y="0"/>
          <a:ext cx="0" cy="0"/>
          <a:chOff x="0" y="0"/>
          <a:chExt cx="0" cy="0"/>
        </a:xfrm>
      </p:grpSpPr>
      <p:sp>
        <p:nvSpPr>
          <p:cNvPr id="2" name="Title 1"/>
          <p:cNvSpPr>
            <a:spLocks noGrp="1"/>
          </p:cNvSpPr>
          <p:nvPr>
            <p:ph type="title"/>
          </p:nvPr>
        </p:nvSpPr>
        <p:spPr>
          <a:xfrm>
            <a:off x="660400" y="40118"/>
            <a:ext cx="10604501" cy="960513"/>
          </a:xfrm>
        </p:spPr>
        <p:txBody>
          <a:bodyPr/>
          <a:lstStyle/>
          <a:p>
            <a:r>
              <a:rPr lang="en-US"/>
              <a:t>Click to edit Master title style</a:t>
            </a:r>
          </a:p>
        </p:txBody>
      </p:sp>
      <p:sp>
        <p:nvSpPr>
          <p:cNvPr id="3" name="Content Placeholder 2"/>
          <p:cNvSpPr>
            <a:spLocks noGrp="1"/>
          </p:cNvSpPr>
          <p:nvPr>
            <p:ph sz="half" idx="1"/>
          </p:nvPr>
        </p:nvSpPr>
        <p:spPr>
          <a:xfrm>
            <a:off x="660960" y="1822806"/>
            <a:ext cx="4760504" cy="4014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01053" y="1822806"/>
            <a:ext cx="4760504" cy="4014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7E42F99-047F-453F-A85C-58D0648A1D53}" type="slidenum">
              <a:rPr lang="en-US" smtClean="0"/>
              <a:t>‹#›</a:t>
            </a:fld>
            <a:endParaRPr lang="en-US"/>
          </a:p>
        </p:txBody>
      </p:sp>
      <p:sp>
        <p:nvSpPr>
          <p:cNvPr id="10" name="Text Placeholder 2"/>
          <p:cNvSpPr>
            <a:spLocks noGrp="1"/>
          </p:cNvSpPr>
          <p:nvPr>
            <p:ph type="body" idx="13"/>
          </p:nvPr>
        </p:nvSpPr>
        <p:spPr>
          <a:xfrm>
            <a:off x="660960" y="1395390"/>
            <a:ext cx="4760504" cy="312653"/>
          </a:xfrm>
        </p:spPr>
        <p:txBody>
          <a:bodyPr anchor="b"/>
          <a:lstStyle>
            <a:lvl1pPr marL="0" indent="0">
              <a:buNone/>
              <a:defRPr sz="2133" b="0">
                <a:solidFill>
                  <a:schemeClr val="accent2"/>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Text Placeholder 4"/>
          <p:cNvSpPr>
            <a:spLocks noGrp="1"/>
          </p:cNvSpPr>
          <p:nvPr>
            <p:ph type="body" sz="quarter" idx="3"/>
          </p:nvPr>
        </p:nvSpPr>
        <p:spPr>
          <a:xfrm>
            <a:off x="6011213" y="1395390"/>
            <a:ext cx="4760503" cy="312653"/>
          </a:xfrm>
        </p:spPr>
        <p:txBody>
          <a:bodyPr anchor="b"/>
          <a:lstStyle>
            <a:lvl1pPr marL="0" indent="0">
              <a:buNone/>
              <a:defRPr sz="2133" b="0">
                <a:solidFill>
                  <a:schemeClr val="accent2"/>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cxnSp>
        <p:nvCxnSpPr>
          <p:cNvPr id="9" name="Straight Connector 8"/>
          <p:cNvCxnSpPr/>
          <p:nvPr userDrawn="1"/>
        </p:nvCxnSpPr>
        <p:spPr bwMode="gray">
          <a:xfrm>
            <a:off x="660063" y="1165759"/>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6778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w/o Accent Bar">
    <p:spTree>
      <p:nvGrpSpPr>
        <p:cNvPr id="1" name=""/>
        <p:cNvGrpSpPr/>
        <p:nvPr/>
      </p:nvGrpSpPr>
      <p:grpSpPr>
        <a:xfrm>
          <a:off x="0" y="0"/>
          <a:ext cx="0" cy="0"/>
          <a:chOff x="0" y="0"/>
          <a:chExt cx="0" cy="0"/>
        </a:xfrm>
      </p:grpSpPr>
      <p:sp>
        <p:nvSpPr>
          <p:cNvPr id="2" name="Title 1"/>
          <p:cNvSpPr>
            <a:spLocks noGrp="1"/>
          </p:cNvSpPr>
          <p:nvPr>
            <p:ph type="title"/>
          </p:nvPr>
        </p:nvSpPr>
        <p:spPr>
          <a:xfrm>
            <a:off x="660400" y="40118"/>
            <a:ext cx="10604501" cy="960513"/>
          </a:xfrm>
        </p:spPr>
        <p:txBody>
          <a:bodyPr/>
          <a:lstStyle/>
          <a:p>
            <a:r>
              <a:rPr lang="en-US"/>
              <a:t>Click to edit Master title style</a:t>
            </a:r>
          </a:p>
        </p:txBody>
      </p:sp>
      <p:sp>
        <p:nvSpPr>
          <p:cNvPr id="3" name="Content Placeholder 2"/>
          <p:cNvSpPr>
            <a:spLocks noGrp="1"/>
          </p:cNvSpPr>
          <p:nvPr>
            <p:ph sz="half" idx="1"/>
          </p:nvPr>
        </p:nvSpPr>
        <p:spPr>
          <a:xfrm>
            <a:off x="660960" y="1616475"/>
            <a:ext cx="4760504" cy="42358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01053" y="1616475"/>
            <a:ext cx="4760504" cy="42358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7E42F99-047F-453F-A85C-58D0648A1D53}" type="slidenum">
              <a:rPr lang="en-US" smtClean="0"/>
              <a:t>‹#›</a:t>
            </a:fld>
            <a:endParaRPr lang="en-US"/>
          </a:p>
        </p:txBody>
      </p:sp>
      <p:sp>
        <p:nvSpPr>
          <p:cNvPr id="10" name="Text Placeholder 2"/>
          <p:cNvSpPr>
            <a:spLocks noGrp="1"/>
          </p:cNvSpPr>
          <p:nvPr>
            <p:ph type="body" idx="13"/>
          </p:nvPr>
        </p:nvSpPr>
        <p:spPr>
          <a:xfrm>
            <a:off x="660960" y="1189059"/>
            <a:ext cx="4760504" cy="312653"/>
          </a:xfrm>
        </p:spPr>
        <p:txBody>
          <a:bodyPr anchor="b"/>
          <a:lstStyle>
            <a:lvl1pPr marL="0" indent="0">
              <a:buNone/>
              <a:defRPr sz="2133" b="0">
                <a:solidFill>
                  <a:schemeClr val="accent2"/>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Text Placeholder 4"/>
          <p:cNvSpPr>
            <a:spLocks noGrp="1"/>
          </p:cNvSpPr>
          <p:nvPr>
            <p:ph type="body" sz="quarter" idx="3"/>
          </p:nvPr>
        </p:nvSpPr>
        <p:spPr>
          <a:xfrm>
            <a:off x="6011213" y="1189059"/>
            <a:ext cx="4760503" cy="312653"/>
          </a:xfrm>
        </p:spPr>
        <p:txBody>
          <a:bodyPr anchor="b"/>
          <a:lstStyle>
            <a:lvl1pPr marL="0" indent="0">
              <a:buNone/>
              <a:defRPr sz="2133" b="0">
                <a:solidFill>
                  <a:schemeClr val="accent2"/>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38388611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4 Pict Right - Title and Content w Accent Bar">
    <p:spTree>
      <p:nvGrpSpPr>
        <p:cNvPr id="1" name=""/>
        <p:cNvGrpSpPr/>
        <p:nvPr/>
      </p:nvGrpSpPr>
      <p:grpSpPr>
        <a:xfrm>
          <a:off x="0" y="0"/>
          <a:ext cx="0" cy="0"/>
          <a:chOff x="0" y="0"/>
          <a:chExt cx="0" cy="0"/>
        </a:xfrm>
      </p:grpSpPr>
      <p:sp>
        <p:nvSpPr>
          <p:cNvPr id="7" name="Picture Placeholder 4"/>
          <p:cNvSpPr>
            <a:spLocks noGrp="1"/>
          </p:cNvSpPr>
          <p:nvPr>
            <p:ph type="pic" sz="quarter" idx="15" hasCustomPrompt="1"/>
          </p:nvPr>
        </p:nvSpPr>
        <p:spPr>
          <a:xfrm>
            <a:off x="7296152" y="196851"/>
            <a:ext cx="4663513" cy="6449483"/>
          </a:xfrm>
          <a:solidFill>
            <a:srgbClr val="EAEAEA"/>
          </a:solidFill>
        </p:spPr>
        <p:txBody>
          <a:bodyPr anchor="ctr" anchorCtr="0"/>
          <a:lstStyle>
            <a:lvl1pPr marL="0" indent="0" algn="ctr">
              <a:buFontTx/>
              <a:buNone/>
              <a:defRPr/>
            </a:lvl1pPr>
          </a:lstStyle>
          <a:p>
            <a:r>
              <a:rPr lang="en-US"/>
              <a:t>Click icon</a:t>
            </a:r>
            <a:br>
              <a:rPr lang="en-US"/>
            </a:br>
            <a:br>
              <a:rPr lang="en-US"/>
            </a:br>
            <a:r>
              <a:rPr lang="en-US"/>
              <a:t>to insert picture</a:t>
            </a:r>
          </a:p>
        </p:txBody>
      </p:sp>
      <p:sp>
        <p:nvSpPr>
          <p:cNvPr id="2" name="Title 1"/>
          <p:cNvSpPr>
            <a:spLocks noGrp="1"/>
          </p:cNvSpPr>
          <p:nvPr>
            <p:ph type="title"/>
          </p:nvPr>
        </p:nvSpPr>
        <p:spPr>
          <a:xfrm>
            <a:off x="660401" y="40115"/>
            <a:ext cx="5810537"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11" name="Text Placeholder 9"/>
          <p:cNvSpPr>
            <a:spLocks noGrp="1"/>
          </p:cNvSpPr>
          <p:nvPr>
            <p:ph type="body" sz="quarter" idx="12"/>
          </p:nvPr>
        </p:nvSpPr>
        <p:spPr>
          <a:xfrm>
            <a:off x="660401" y="1391037"/>
            <a:ext cx="5810537" cy="4468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bwMode="gray">
          <a:xfrm>
            <a:off x="660063" y="1165756"/>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509315"/>
      </p:ext>
    </p:extLst>
  </p:cSld>
  <p:clrMapOvr>
    <a:masterClrMapping/>
  </p:clrMapOvr>
  <p:extLst>
    <p:ext uri="{DCECCB84-F9BA-43D5-87BE-67443E8EF086}">
      <p15:sldGuideLst xmlns:p15="http://schemas.microsoft.com/office/powerpoint/2012/main">
        <p15:guide id="1" pos="3447">
          <p15:clr>
            <a:srgbClr val="5ACBF0"/>
          </p15:clr>
        </p15:guide>
        <p15:guide id="2" pos="565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Content w Picture">
    <p:spTree>
      <p:nvGrpSpPr>
        <p:cNvPr id="1" name=""/>
        <p:cNvGrpSpPr/>
        <p:nvPr/>
      </p:nvGrpSpPr>
      <p:grpSpPr>
        <a:xfrm>
          <a:off x="0" y="0"/>
          <a:ext cx="0" cy="0"/>
          <a:chOff x="0" y="0"/>
          <a:chExt cx="0" cy="0"/>
        </a:xfrm>
      </p:grpSpPr>
      <p:sp>
        <p:nvSpPr>
          <p:cNvPr id="13" name="Picture Placeholder 4"/>
          <p:cNvSpPr>
            <a:spLocks noGrp="1"/>
          </p:cNvSpPr>
          <p:nvPr>
            <p:ph type="pic" sz="quarter" idx="23" hasCustomPrompt="1"/>
          </p:nvPr>
        </p:nvSpPr>
        <p:spPr>
          <a:xfrm>
            <a:off x="8305800" y="196851"/>
            <a:ext cx="3653865" cy="6449483"/>
          </a:xfrm>
          <a:solidFill>
            <a:srgbClr val="EAEAEA"/>
          </a:solidFill>
        </p:spPr>
        <p:txBody>
          <a:bodyPr anchor="ctr" anchorCtr="0"/>
          <a:lstStyle>
            <a:lvl1pPr marL="0" indent="0" algn="ctr">
              <a:buFontTx/>
              <a:buNone/>
              <a:defRPr/>
            </a:lvl1pPr>
          </a:lstStyle>
          <a:p>
            <a:r>
              <a:rPr lang="en-US"/>
              <a:t>Click icon</a:t>
            </a:r>
            <a:br>
              <a:rPr lang="en-US"/>
            </a:br>
            <a:br>
              <a:rPr lang="en-US"/>
            </a:br>
            <a:r>
              <a:rPr lang="en-US"/>
              <a:t>to insert picture</a:t>
            </a:r>
          </a:p>
        </p:txBody>
      </p:sp>
      <p:sp>
        <p:nvSpPr>
          <p:cNvPr id="2" name="Title 1"/>
          <p:cNvSpPr>
            <a:spLocks noGrp="1"/>
          </p:cNvSpPr>
          <p:nvPr>
            <p:ph type="title"/>
          </p:nvPr>
        </p:nvSpPr>
        <p:spPr>
          <a:xfrm>
            <a:off x="660400" y="40118"/>
            <a:ext cx="6357075"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15" name="Text Placeholder 13"/>
          <p:cNvSpPr>
            <a:spLocks noGrp="1"/>
          </p:cNvSpPr>
          <p:nvPr>
            <p:ph type="body" sz="quarter" idx="14"/>
          </p:nvPr>
        </p:nvSpPr>
        <p:spPr>
          <a:xfrm>
            <a:off x="660401" y="1656043"/>
            <a:ext cx="2960492" cy="266700"/>
          </a:xfrm>
        </p:spPr>
        <p:txBody>
          <a:bodyPr/>
          <a:lstStyle>
            <a:lvl1pPr marL="0" indent="0">
              <a:buNone/>
              <a:defRPr sz="1867">
                <a:latin typeface="+mj-lt"/>
              </a:defRPr>
            </a:lvl1pPr>
          </a:lstStyle>
          <a:p>
            <a:pPr lvl="0"/>
            <a:r>
              <a:rPr lang="en-US"/>
              <a:t>Click to edit Master text styles</a:t>
            </a:r>
          </a:p>
        </p:txBody>
      </p:sp>
      <p:sp>
        <p:nvSpPr>
          <p:cNvPr id="16" name="Text Placeholder 15"/>
          <p:cNvSpPr>
            <a:spLocks noGrp="1"/>
          </p:cNvSpPr>
          <p:nvPr>
            <p:ph type="body" sz="quarter" idx="15"/>
          </p:nvPr>
        </p:nvSpPr>
        <p:spPr>
          <a:xfrm>
            <a:off x="660401" y="2198968"/>
            <a:ext cx="2960492" cy="1038225"/>
          </a:xfrm>
        </p:spPr>
        <p:txBody>
          <a:bodyPr/>
          <a:lstStyle>
            <a:lvl1pPr marL="0" indent="0">
              <a:buNone/>
              <a:defRPr sz="1600"/>
            </a:lvl1pPr>
          </a:lstStyle>
          <a:p>
            <a:pPr lvl="0"/>
            <a:r>
              <a:rPr lang="en-US"/>
              <a:t>Click to edit Master text styles</a:t>
            </a:r>
          </a:p>
        </p:txBody>
      </p:sp>
      <p:sp>
        <p:nvSpPr>
          <p:cNvPr id="17" name="Text Placeholder 13"/>
          <p:cNvSpPr>
            <a:spLocks noGrp="1"/>
          </p:cNvSpPr>
          <p:nvPr>
            <p:ph type="body" sz="quarter" idx="16"/>
          </p:nvPr>
        </p:nvSpPr>
        <p:spPr>
          <a:xfrm>
            <a:off x="4056983" y="1656043"/>
            <a:ext cx="2960492" cy="266700"/>
          </a:xfrm>
        </p:spPr>
        <p:txBody>
          <a:bodyPr/>
          <a:lstStyle>
            <a:lvl1pPr marL="0" indent="0">
              <a:buNone/>
              <a:defRPr sz="1867">
                <a:latin typeface="+mj-lt"/>
              </a:defRPr>
            </a:lvl1pPr>
          </a:lstStyle>
          <a:p>
            <a:pPr lvl="0"/>
            <a:r>
              <a:rPr lang="en-US"/>
              <a:t>Click to edit Master text styles</a:t>
            </a:r>
          </a:p>
        </p:txBody>
      </p:sp>
      <p:sp>
        <p:nvSpPr>
          <p:cNvPr id="18" name="Text Placeholder 15"/>
          <p:cNvSpPr>
            <a:spLocks noGrp="1"/>
          </p:cNvSpPr>
          <p:nvPr>
            <p:ph type="body" sz="quarter" idx="17"/>
          </p:nvPr>
        </p:nvSpPr>
        <p:spPr>
          <a:xfrm>
            <a:off x="4056983" y="2198968"/>
            <a:ext cx="2960492" cy="1038225"/>
          </a:xfrm>
        </p:spPr>
        <p:txBody>
          <a:bodyPr/>
          <a:lstStyle>
            <a:lvl1pPr marL="0" indent="0">
              <a:buNone/>
              <a:defRPr sz="1600"/>
            </a:lvl1pPr>
          </a:lstStyle>
          <a:p>
            <a:pPr lvl="0"/>
            <a:r>
              <a:rPr lang="en-US"/>
              <a:t>Click to edit Master text styles</a:t>
            </a:r>
          </a:p>
        </p:txBody>
      </p:sp>
      <p:sp>
        <p:nvSpPr>
          <p:cNvPr id="19" name="Text Placeholder 13"/>
          <p:cNvSpPr>
            <a:spLocks noGrp="1"/>
          </p:cNvSpPr>
          <p:nvPr>
            <p:ph type="body" sz="quarter" idx="18"/>
          </p:nvPr>
        </p:nvSpPr>
        <p:spPr>
          <a:xfrm>
            <a:off x="660401" y="3532467"/>
            <a:ext cx="2960492" cy="266700"/>
          </a:xfrm>
        </p:spPr>
        <p:txBody>
          <a:bodyPr/>
          <a:lstStyle>
            <a:lvl1pPr marL="0" indent="0">
              <a:buNone/>
              <a:defRPr sz="1867">
                <a:latin typeface="+mj-lt"/>
              </a:defRPr>
            </a:lvl1pPr>
          </a:lstStyle>
          <a:p>
            <a:pPr lvl="0"/>
            <a:r>
              <a:rPr lang="en-US"/>
              <a:t>Click to edit Master text styles</a:t>
            </a:r>
          </a:p>
        </p:txBody>
      </p:sp>
      <p:sp>
        <p:nvSpPr>
          <p:cNvPr id="20" name="Text Placeholder 15"/>
          <p:cNvSpPr>
            <a:spLocks noGrp="1"/>
          </p:cNvSpPr>
          <p:nvPr>
            <p:ph type="body" sz="quarter" idx="19"/>
          </p:nvPr>
        </p:nvSpPr>
        <p:spPr>
          <a:xfrm>
            <a:off x="660401" y="4075393"/>
            <a:ext cx="2960492" cy="1038225"/>
          </a:xfrm>
        </p:spPr>
        <p:txBody>
          <a:bodyPr/>
          <a:lstStyle>
            <a:lvl1pPr marL="0" indent="0">
              <a:buNone/>
              <a:defRPr sz="1600"/>
            </a:lvl1pPr>
          </a:lstStyle>
          <a:p>
            <a:pPr lvl="0"/>
            <a:r>
              <a:rPr lang="en-US"/>
              <a:t>Click to edit Master text styles</a:t>
            </a:r>
          </a:p>
        </p:txBody>
      </p:sp>
      <p:sp>
        <p:nvSpPr>
          <p:cNvPr id="21" name="Text Placeholder 13"/>
          <p:cNvSpPr>
            <a:spLocks noGrp="1"/>
          </p:cNvSpPr>
          <p:nvPr>
            <p:ph type="body" sz="quarter" idx="20"/>
          </p:nvPr>
        </p:nvSpPr>
        <p:spPr>
          <a:xfrm>
            <a:off x="4056983" y="3532467"/>
            <a:ext cx="2960492" cy="266700"/>
          </a:xfrm>
        </p:spPr>
        <p:txBody>
          <a:bodyPr/>
          <a:lstStyle>
            <a:lvl1pPr marL="0" indent="0">
              <a:buNone/>
              <a:defRPr sz="1867">
                <a:latin typeface="+mj-lt"/>
              </a:defRPr>
            </a:lvl1pPr>
          </a:lstStyle>
          <a:p>
            <a:pPr lvl="0"/>
            <a:r>
              <a:rPr lang="en-US"/>
              <a:t>Click to edit Master text styles</a:t>
            </a:r>
          </a:p>
        </p:txBody>
      </p:sp>
      <p:sp>
        <p:nvSpPr>
          <p:cNvPr id="22" name="Text Placeholder 15"/>
          <p:cNvSpPr>
            <a:spLocks noGrp="1"/>
          </p:cNvSpPr>
          <p:nvPr>
            <p:ph type="body" sz="quarter" idx="21"/>
          </p:nvPr>
        </p:nvSpPr>
        <p:spPr>
          <a:xfrm>
            <a:off x="4056983" y="4075393"/>
            <a:ext cx="2960492" cy="1038225"/>
          </a:xfrm>
        </p:spPr>
        <p:txBody>
          <a:bodyPr/>
          <a:lstStyle>
            <a:lvl1pPr marL="0" indent="0">
              <a:buNone/>
              <a:defRPr sz="1600"/>
            </a:lvl1pPr>
          </a:lstStyle>
          <a:p>
            <a:pPr lvl="0"/>
            <a:r>
              <a:rPr lang="en-US"/>
              <a:t>Click to edit Master text styles</a:t>
            </a:r>
          </a:p>
        </p:txBody>
      </p:sp>
    </p:spTree>
    <p:extLst>
      <p:ext uri="{BB962C8B-B14F-4D97-AF65-F5344CB8AC3E}">
        <p14:creationId xmlns:p14="http://schemas.microsoft.com/office/powerpoint/2010/main" val="17177423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 Content w Picture">
    <p:spTree>
      <p:nvGrpSpPr>
        <p:cNvPr id="1" name=""/>
        <p:cNvGrpSpPr/>
        <p:nvPr/>
      </p:nvGrpSpPr>
      <p:grpSpPr>
        <a:xfrm>
          <a:off x="0" y="0"/>
          <a:ext cx="0" cy="0"/>
          <a:chOff x="0" y="0"/>
          <a:chExt cx="0" cy="0"/>
        </a:xfrm>
      </p:grpSpPr>
      <p:sp>
        <p:nvSpPr>
          <p:cNvPr id="23" name="Picture Placeholder 4"/>
          <p:cNvSpPr>
            <a:spLocks noGrp="1"/>
          </p:cNvSpPr>
          <p:nvPr>
            <p:ph type="pic" sz="quarter" idx="27" hasCustomPrompt="1"/>
          </p:nvPr>
        </p:nvSpPr>
        <p:spPr>
          <a:xfrm>
            <a:off x="10109200" y="196851"/>
            <a:ext cx="1850465" cy="6449483"/>
          </a:xfrm>
          <a:solidFill>
            <a:srgbClr val="EAEAEA"/>
          </a:solidFill>
        </p:spPr>
        <p:txBody>
          <a:bodyPr anchor="ctr" anchorCtr="0"/>
          <a:lstStyle>
            <a:lvl1pPr marL="0" indent="0" algn="ctr">
              <a:buFontTx/>
              <a:buNone/>
              <a:defRPr/>
            </a:lvl1pPr>
          </a:lstStyle>
          <a:p>
            <a:r>
              <a:rPr lang="en-US"/>
              <a:t>Click icon</a:t>
            </a:r>
            <a:br>
              <a:rPr lang="en-US"/>
            </a:br>
            <a:br>
              <a:rPr lang="en-US"/>
            </a:br>
            <a:r>
              <a:rPr lang="en-US"/>
              <a:t>to insert picture</a:t>
            </a:r>
          </a:p>
        </p:txBody>
      </p:sp>
      <p:sp>
        <p:nvSpPr>
          <p:cNvPr id="2" name="Title 1"/>
          <p:cNvSpPr>
            <a:spLocks noGrp="1"/>
          </p:cNvSpPr>
          <p:nvPr>
            <p:ph type="title"/>
          </p:nvPr>
        </p:nvSpPr>
        <p:spPr>
          <a:xfrm>
            <a:off x="660400" y="40115"/>
            <a:ext cx="8743693"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15" name="Text Placeholder 13"/>
          <p:cNvSpPr>
            <a:spLocks noGrp="1"/>
          </p:cNvSpPr>
          <p:nvPr>
            <p:ph type="body" sz="quarter" idx="14"/>
          </p:nvPr>
        </p:nvSpPr>
        <p:spPr>
          <a:xfrm>
            <a:off x="660401" y="1656041"/>
            <a:ext cx="2749385" cy="266700"/>
          </a:xfrm>
        </p:spPr>
        <p:txBody>
          <a:bodyPr/>
          <a:lstStyle>
            <a:lvl1pPr marL="0" indent="0">
              <a:buNone/>
              <a:defRPr sz="1867">
                <a:latin typeface="+mj-lt"/>
              </a:defRPr>
            </a:lvl1pPr>
          </a:lstStyle>
          <a:p>
            <a:pPr lvl="0"/>
            <a:r>
              <a:rPr lang="en-US"/>
              <a:t>Click to edit Master text styles</a:t>
            </a:r>
          </a:p>
        </p:txBody>
      </p:sp>
      <p:sp>
        <p:nvSpPr>
          <p:cNvPr id="16" name="Text Placeholder 15"/>
          <p:cNvSpPr>
            <a:spLocks noGrp="1"/>
          </p:cNvSpPr>
          <p:nvPr>
            <p:ph type="body" sz="quarter" idx="15"/>
          </p:nvPr>
        </p:nvSpPr>
        <p:spPr>
          <a:xfrm>
            <a:off x="660401" y="2198965"/>
            <a:ext cx="2749385" cy="1038225"/>
          </a:xfrm>
        </p:spPr>
        <p:txBody>
          <a:bodyPr/>
          <a:lstStyle>
            <a:lvl1pPr marL="0" indent="0">
              <a:buNone/>
              <a:defRPr sz="1600"/>
            </a:lvl1pPr>
          </a:lstStyle>
          <a:p>
            <a:pPr lvl="0"/>
            <a:r>
              <a:rPr lang="en-US"/>
              <a:t>Click to edit Master text styles</a:t>
            </a:r>
          </a:p>
        </p:txBody>
      </p:sp>
      <p:sp>
        <p:nvSpPr>
          <p:cNvPr id="17" name="Text Placeholder 13"/>
          <p:cNvSpPr>
            <a:spLocks noGrp="1"/>
          </p:cNvSpPr>
          <p:nvPr>
            <p:ph type="body" sz="quarter" idx="16"/>
          </p:nvPr>
        </p:nvSpPr>
        <p:spPr>
          <a:xfrm>
            <a:off x="3657556" y="1656041"/>
            <a:ext cx="2749385" cy="266700"/>
          </a:xfrm>
        </p:spPr>
        <p:txBody>
          <a:bodyPr/>
          <a:lstStyle>
            <a:lvl1pPr marL="0" indent="0">
              <a:buNone/>
              <a:defRPr sz="1867">
                <a:latin typeface="+mj-lt"/>
              </a:defRPr>
            </a:lvl1pPr>
          </a:lstStyle>
          <a:p>
            <a:pPr lvl="0"/>
            <a:r>
              <a:rPr lang="en-US"/>
              <a:t>Click to edit Master text styles</a:t>
            </a:r>
          </a:p>
        </p:txBody>
      </p:sp>
      <p:sp>
        <p:nvSpPr>
          <p:cNvPr id="18" name="Text Placeholder 15"/>
          <p:cNvSpPr>
            <a:spLocks noGrp="1"/>
          </p:cNvSpPr>
          <p:nvPr>
            <p:ph type="body" sz="quarter" idx="17"/>
          </p:nvPr>
        </p:nvSpPr>
        <p:spPr>
          <a:xfrm>
            <a:off x="3657556" y="2198965"/>
            <a:ext cx="2749385" cy="1038225"/>
          </a:xfrm>
        </p:spPr>
        <p:txBody>
          <a:bodyPr/>
          <a:lstStyle>
            <a:lvl1pPr marL="0" indent="0">
              <a:buNone/>
              <a:defRPr sz="1600"/>
            </a:lvl1pPr>
          </a:lstStyle>
          <a:p>
            <a:pPr lvl="0"/>
            <a:r>
              <a:rPr lang="en-US"/>
              <a:t>Click to edit Master text styles</a:t>
            </a:r>
          </a:p>
        </p:txBody>
      </p:sp>
      <p:sp>
        <p:nvSpPr>
          <p:cNvPr id="19" name="Text Placeholder 13"/>
          <p:cNvSpPr>
            <a:spLocks noGrp="1"/>
          </p:cNvSpPr>
          <p:nvPr>
            <p:ph type="body" sz="quarter" idx="18"/>
          </p:nvPr>
        </p:nvSpPr>
        <p:spPr>
          <a:xfrm>
            <a:off x="660401" y="3532465"/>
            <a:ext cx="2749385" cy="266700"/>
          </a:xfrm>
        </p:spPr>
        <p:txBody>
          <a:bodyPr/>
          <a:lstStyle>
            <a:lvl1pPr marL="0" indent="0">
              <a:buNone/>
              <a:defRPr sz="1867">
                <a:latin typeface="+mj-lt"/>
              </a:defRPr>
            </a:lvl1pPr>
          </a:lstStyle>
          <a:p>
            <a:pPr lvl="0"/>
            <a:r>
              <a:rPr lang="en-US"/>
              <a:t>Click to edit Master text styles</a:t>
            </a:r>
          </a:p>
        </p:txBody>
      </p:sp>
      <p:sp>
        <p:nvSpPr>
          <p:cNvPr id="20" name="Text Placeholder 15"/>
          <p:cNvSpPr>
            <a:spLocks noGrp="1"/>
          </p:cNvSpPr>
          <p:nvPr>
            <p:ph type="body" sz="quarter" idx="19"/>
          </p:nvPr>
        </p:nvSpPr>
        <p:spPr>
          <a:xfrm>
            <a:off x="660401" y="4075390"/>
            <a:ext cx="2749385" cy="1038225"/>
          </a:xfrm>
        </p:spPr>
        <p:txBody>
          <a:bodyPr/>
          <a:lstStyle>
            <a:lvl1pPr marL="0" indent="0">
              <a:buNone/>
              <a:defRPr sz="1600"/>
            </a:lvl1pPr>
          </a:lstStyle>
          <a:p>
            <a:pPr lvl="0"/>
            <a:r>
              <a:rPr lang="en-US"/>
              <a:t>Click to edit Master text styles</a:t>
            </a:r>
          </a:p>
        </p:txBody>
      </p:sp>
      <p:sp>
        <p:nvSpPr>
          <p:cNvPr id="21" name="Text Placeholder 13"/>
          <p:cNvSpPr>
            <a:spLocks noGrp="1"/>
          </p:cNvSpPr>
          <p:nvPr>
            <p:ph type="body" sz="quarter" idx="20"/>
          </p:nvPr>
        </p:nvSpPr>
        <p:spPr>
          <a:xfrm>
            <a:off x="3657556" y="3532465"/>
            <a:ext cx="2749385" cy="266700"/>
          </a:xfrm>
        </p:spPr>
        <p:txBody>
          <a:bodyPr/>
          <a:lstStyle>
            <a:lvl1pPr marL="0" indent="0">
              <a:buNone/>
              <a:defRPr sz="1867">
                <a:latin typeface="+mj-lt"/>
              </a:defRPr>
            </a:lvl1pPr>
          </a:lstStyle>
          <a:p>
            <a:pPr lvl="0"/>
            <a:r>
              <a:rPr lang="en-US"/>
              <a:t>Click to edit Master text styles</a:t>
            </a:r>
          </a:p>
        </p:txBody>
      </p:sp>
      <p:sp>
        <p:nvSpPr>
          <p:cNvPr id="22" name="Text Placeholder 15"/>
          <p:cNvSpPr>
            <a:spLocks noGrp="1"/>
          </p:cNvSpPr>
          <p:nvPr>
            <p:ph type="body" sz="quarter" idx="21"/>
          </p:nvPr>
        </p:nvSpPr>
        <p:spPr>
          <a:xfrm>
            <a:off x="3657556" y="4075390"/>
            <a:ext cx="2749385" cy="1038225"/>
          </a:xfrm>
        </p:spPr>
        <p:txBody>
          <a:bodyPr/>
          <a:lstStyle>
            <a:lvl1pPr marL="0" indent="0">
              <a:buNone/>
              <a:defRPr sz="1600"/>
            </a:lvl1pPr>
          </a:lstStyle>
          <a:p>
            <a:pPr lvl="0"/>
            <a:r>
              <a:rPr lang="en-US"/>
              <a:t>Click to edit Master text styles</a:t>
            </a:r>
          </a:p>
        </p:txBody>
      </p:sp>
      <p:sp>
        <p:nvSpPr>
          <p:cNvPr id="25" name="Text Placeholder 13"/>
          <p:cNvSpPr>
            <a:spLocks noGrp="1"/>
          </p:cNvSpPr>
          <p:nvPr>
            <p:ph type="body" sz="quarter" idx="22"/>
          </p:nvPr>
        </p:nvSpPr>
        <p:spPr>
          <a:xfrm>
            <a:off x="6654709" y="1656041"/>
            <a:ext cx="2749385" cy="266700"/>
          </a:xfrm>
        </p:spPr>
        <p:txBody>
          <a:bodyPr/>
          <a:lstStyle>
            <a:lvl1pPr marL="0" indent="0">
              <a:buNone/>
              <a:defRPr sz="1867">
                <a:latin typeface="+mj-lt"/>
              </a:defRPr>
            </a:lvl1pPr>
          </a:lstStyle>
          <a:p>
            <a:pPr lvl="0"/>
            <a:r>
              <a:rPr lang="en-US"/>
              <a:t>Click to edit Master text styles</a:t>
            </a:r>
          </a:p>
        </p:txBody>
      </p:sp>
      <p:sp>
        <p:nvSpPr>
          <p:cNvPr id="26" name="Text Placeholder 15"/>
          <p:cNvSpPr>
            <a:spLocks noGrp="1"/>
          </p:cNvSpPr>
          <p:nvPr>
            <p:ph type="body" sz="quarter" idx="23"/>
          </p:nvPr>
        </p:nvSpPr>
        <p:spPr>
          <a:xfrm>
            <a:off x="6654709" y="2198965"/>
            <a:ext cx="2749385" cy="1038225"/>
          </a:xfrm>
        </p:spPr>
        <p:txBody>
          <a:bodyPr/>
          <a:lstStyle>
            <a:lvl1pPr marL="0" indent="0">
              <a:buNone/>
              <a:defRPr sz="1600"/>
            </a:lvl1pPr>
          </a:lstStyle>
          <a:p>
            <a:pPr lvl="0"/>
            <a:r>
              <a:rPr lang="en-US"/>
              <a:t>Click to edit Master text styles</a:t>
            </a:r>
          </a:p>
        </p:txBody>
      </p:sp>
      <p:sp>
        <p:nvSpPr>
          <p:cNvPr id="27" name="Text Placeholder 13"/>
          <p:cNvSpPr>
            <a:spLocks noGrp="1"/>
          </p:cNvSpPr>
          <p:nvPr>
            <p:ph type="body" sz="quarter" idx="24"/>
          </p:nvPr>
        </p:nvSpPr>
        <p:spPr>
          <a:xfrm>
            <a:off x="6654709" y="3532465"/>
            <a:ext cx="2749385" cy="266700"/>
          </a:xfrm>
        </p:spPr>
        <p:txBody>
          <a:bodyPr/>
          <a:lstStyle>
            <a:lvl1pPr marL="0" indent="0">
              <a:buNone/>
              <a:defRPr sz="1867">
                <a:latin typeface="+mj-lt"/>
              </a:defRPr>
            </a:lvl1pPr>
          </a:lstStyle>
          <a:p>
            <a:pPr lvl="0"/>
            <a:r>
              <a:rPr lang="en-US"/>
              <a:t>Click to edit Master text styles</a:t>
            </a:r>
          </a:p>
        </p:txBody>
      </p:sp>
      <p:sp>
        <p:nvSpPr>
          <p:cNvPr id="28" name="Text Placeholder 15"/>
          <p:cNvSpPr>
            <a:spLocks noGrp="1"/>
          </p:cNvSpPr>
          <p:nvPr>
            <p:ph type="body" sz="quarter" idx="25"/>
          </p:nvPr>
        </p:nvSpPr>
        <p:spPr>
          <a:xfrm>
            <a:off x="6654709" y="4075390"/>
            <a:ext cx="2749385" cy="1038225"/>
          </a:xfrm>
        </p:spPr>
        <p:txBody>
          <a:bodyPr/>
          <a:lstStyle>
            <a:lvl1pPr marL="0" indent="0">
              <a:buNone/>
              <a:defRPr sz="1600"/>
            </a:lvl1pPr>
          </a:lstStyle>
          <a:p>
            <a:pPr lvl="0"/>
            <a:r>
              <a:rPr lang="en-US"/>
              <a:t>Click to edit Master text styles</a:t>
            </a:r>
          </a:p>
        </p:txBody>
      </p:sp>
    </p:spTree>
    <p:extLst>
      <p:ext uri="{BB962C8B-B14F-4D97-AF65-F5344CB8AC3E}">
        <p14:creationId xmlns:p14="http://schemas.microsoft.com/office/powerpoint/2010/main" val="27836705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parison w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40117"/>
            <a:ext cx="10604501" cy="960513"/>
          </a:xfrm>
        </p:spPr>
        <p:txBody>
          <a:bodyPr/>
          <a:lstStyle/>
          <a:p>
            <a:r>
              <a:rPr lang="en-US"/>
              <a:t>Click to edit Master title style</a:t>
            </a:r>
          </a:p>
        </p:txBody>
      </p:sp>
      <p:sp>
        <p:nvSpPr>
          <p:cNvPr id="7" name="Slide Number Placeholder 6"/>
          <p:cNvSpPr>
            <a:spLocks noGrp="1"/>
          </p:cNvSpPr>
          <p:nvPr>
            <p:ph type="sldNum" sz="quarter" idx="12"/>
          </p:nvPr>
        </p:nvSpPr>
        <p:spPr/>
        <p:txBody>
          <a:bodyPr/>
          <a:lstStyle/>
          <a:p>
            <a:fld id="{77E42F99-047F-453F-A85C-58D0648A1D53}" type="slidenum">
              <a:rPr lang="en-US" smtClean="0"/>
              <a:t>‹#›</a:t>
            </a:fld>
            <a:endParaRPr lang="en-US"/>
          </a:p>
        </p:txBody>
      </p:sp>
      <p:sp>
        <p:nvSpPr>
          <p:cNvPr id="10" name="Text Placeholder 2"/>
          <p:cNvSpPr>
            <a:spLocks noGrp="1"/>
          </p:cNvSpPr>
          <p:nvPr>
            <p:ph type="body" idx="13"/>
          </p:nvPr>
        </p:nvSpPr>
        <p:spPr>
          <a:xfrm>
            <a:off x="660400" y="1391039"/>
            <a:ext cx="4760504" cy="312653"/>
          </a:xfrm>
        </p:spPr>
        <p:txBody>
          <a:bodyPr anchor="b"/>
          <a:lstStyle>
            <a:lvl1pPr marL="0" indent="0">
              <a:buNone/>
              <a:defRPr sz="2133" b="0">
                <a:solidFill>
                  <a:schemeClr val="accent2"/>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Text Placeholder 4"/>
          <p:cNvSpPr>
            <a:spLocks noGrp="1"/>
          </p:cNvSpPr>
          <p:nvPr>
            <p:ph type="body" sz="quarter" idx="3"/>
          </p:nvPr>
        </p:nvSpPr>
        <p:spPr>
          <a:xfrm>
            <a:off x="6001053" y="1391039"/>
            <a:ext cx="4760503" cy="312653"/>
          </a:xfrm>
        </p:spPr>
        <p:txBody>
          <a:bodyPr anchor="b"/>
          <a:lstStyle>
            <a:lvl1pPr marL="0" indent="0">
              <a:buNone/>
              <a:defRPr sz="2133" b="0">
                <a:solidFill>
                  <a:schemeClr val="accent2"/>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2" name="Content Placeholder 2"/>
          <p:cNvSpPr>
            <a:spLocks noGrp="1"/>
          </p:cNvSpPr>
          <p:nvPr>
            <p:ph sz="half" idx="14" hasCustomPrompt="1"/>
          </p:nvPr>
        </p:nvSpPr>
        <p:spPr>
          <a:xfrm>
            <a:off x="660401" y="1885131"/>
            <a:ext cx="4760504" cy="3252259"/>
          </a:xfrm>
          <a:ln>
            <a:solidFill>
              <a:srgbClr val="77787A"/>
            </a:solidFill>
          </a:ln>
        </p:spPr>
        <p:txBody>
          <a:bodyPr lIns="91440" tIns="91440" rIns="91440" bIns="91440" anchor="t" anchorCtr="0"/>
          <a:lstStyle>
            <a:lvl1pPr marL="0" indent="0" algn="l">
              <a:buNone/>
              <a:defRPr sz="1400" baseline="0">
                <a:solidFill>
                  <a:schemeClr val="tx1"/>
                </a:solidFill>
              </a:defRPr>
            </a:lvl1pPr>
          </a:lstStyle>
          <a:p>
            <a:pPr lvl="0"/>
            <a:r>
              <a:rPr lang="en-US"/>
              <a:t>Content placeholder</a:t>
            </a:r>
          </a:p>
        </p:txBody>
      </p:sp>
      <p:sp>
        <p:nvSpPr>
          <p:cNvPr id="13" name="Content Placeholder 3"/>
          <p:cNvSpPr>
            <a:spLocks noGrp="1"/>
          </p:cNvSpPr>
          <p:nvPr>
            <p:ph sz="half" idx="2" hasCustomPrompt="1"/>
          </p:nvPr>
        </p:nvSpPr>
        <p:spPr>
          <a:xfrm>
            <a:off x="5978737" y="1885131"/>
            <a:ext cx="4782819" cy="3252259"/>
          </a:xfrm>
          <a:ln>
            <a:solidFill>
              <a:srgbClr val="77787A"/>
            </a:solidFill>
          </a:ln>
        </p:spPr>
        <p:txBody>
          <a:bodyPr lIns="91440" tIns="91440" rIns="91440" bIns="91440" anchor="t" anchorCtr="0"/>
          <a:lstStyle>
            <a:lvl1pPr marL="0" indent="0" algn="l">
              <a:buNone/>
              <a:defRPr sz="1400" baseline="0">
                <a:solidFill>
                  <a:schemeClr val="tx1"/>
                </a:solidFill>
              </a:defRPr>
            </a:lvl1pPr>
          </a:lstStyle>
          <a:p>
            <a:pPr lvl="0"/>
            <a:r>
              <a:rPr lang="en-US"/>
              <a:t>Content placeholder</a:t>
            </a:r>
          </a:p>
        </p:txBody>
      </p:sp>
      <p:cxnSp>
        <p:nvCxnSpPr>
          <p:cNvPr id="9" name="Straight Connector 8"/>
          <p:cNvCxnSpPr/>
          <p:nvPr userDrawn="1"/>
        </p:nvCxnSpPr>
        <p:spPr bwMode="gray">
          <a:xfrm>
            <a:off x="660063" y="1165757"/>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6929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w Pictur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9194800" y="196851"/>
            <a:ext cx="2764864" cy="6449483"/>
          </a:xfrm>
          <a:solidFill>
            <a:srgbClr val="EAEAEA"/>
          </a:solidFill>
        </p:spPr>
        <p:txBody>
          <a:bodyPr anchor="ctr" anchorCtr="0"/>
          <a:lstStyle>
            <a:lvl1pPr marL="0" indent="0" algn="ctr">
              <a:buFontTx/>
              <a:buNone/>
              <a:defRPr/>
            </a:lvl1pPr>
          </a:lstStyle>
          <a:p>
            <a:r>
              <a:rPr lang="en-US"/>
              <a:t>Click icon</a:t>
            </a:r>
            <a:br>
              <a:rPr lang="en-US"/>
            </a:br>
            <a:br>
              <a:rPr lang="en-US"/>
            </a:br>
            <a:r>
              <a:rPr lang="en-US"/>
              <a:t>to insert picture</a:t>
            </a:r>
          </a:p>
        </p:txBody>
      </p:sp>
      <p:sp>
        <p:nvSpPr>
          <p:cNvPr id="2" name="Title 1"/>
          <p:cNvSpPr>
            <a:spLocks noGrp="1"/>
          </p:cNvSpPr>
          <p:nvPr>
            <p:ph type="title"/>
          </p:nvPr>
        </p:nvSpPr>
        <p:spPr>
          <a:xfrm>
            <a:off x="660400" y="40115"/>
            <a:ext cx="7779656" cy="96051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Tree>
    <p:extLst>
      <p:ext uri="{BB962C8B-B14F-4D97-AF65-F5344CB8AC3E}">
        <p14:creationId xmlns:p14="http://schemas.microsoft.com/office/powerpoint/2010/main" val="24460980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Pict Right - No 1st Bullet Title, Sub and Content w Accent B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sp>
        <p:nvSpPr>
          <p:cNvPr id="8" name="Text Placeholder 4"/>
          <p:cNvSpPr>
            <a:spLocks noGrp="1"/>
          </p:cNvSpPr>
          <p:nvPr>
            <p:ph type="body" sz="quarter" idx="15"/>
          </p:nvPr>
        </p:nvSpPr>
        <p:spPr>
          <a:xfrm>
            <a:off x="660400" y="1391038"/>
            <a:ext cx="3636963" cy="4461293"/>
          </a:xfrm>
        </p:spPr>
        <p:txBody>
          <a:bodyPr/>
          <a:lstStyle>
            <a:lvl1pPr>
              <a:spcBef>
                <a:spcPts val="1200"/>
              </a:spcBef>
              <a:defRPr>
                <a:latin typeface="+mj-lt"/>
              </a:defRPr>
            </a:lvl1pPr>
            <a:lvl2pPr>
              <a:defRPr sz="1600"/>
            </a:lvl2pPr>
          </a:lstStyle>
          <a:p>
            <a:pPr lvl="0"/>
            <a:r>
              <a:rPr lang="en-US"/>
              <a:t>Click to edit Master text styles</a:t>
            </a:r>
          </a:p>
          <a:p>
            <a:pPr lvl="1"/>
            <a:r>
              <a:rPr lang="en-US"/>
              <a:t>Second level</a:t>
            </a:r>
          </a:p>
        </p:txBody>
      </p:sp>
      <p:sp>
        <p:nvSpPr>
          <p:cNvPr id="11" name="Title 1"/>
          <p:cNvSpPr>
            <a:spLocks noGrp="1"/>
          </p:cNvSpPr>
          <p:nvPr>
            <p:ph type="title"/>
          </p:nvPr>
        </p:nvSpPr>
        <p:spPr>
          <a:xfrm>
            <a:off x="660401" y="40115"/>
            <a:ext cx="10604500" cy="960513"/>
          </a:xfrm>
        </p:spPr>
        <p:txBody>
          <a:bodyPr/>
          <a:lstStyle/>
          <a:p>
            <a:r>
              <a:rPr lang="en-US"/>
              <a:t>Click to edit Master title style</a:t>
            </a:r>
          </a:p>
        </p:txBody>
      </p:sp>
      <p:cxnSp>
        <p:nvCxnSpPr>
          <p:cNvPr id="6" name="Straight Connector 5"/>
          <p:cNvCxnSpPr/>
          <p:nvPr userDrawn="1"/>
        </p:nvCxnSpPr>
        <p:spPr bwMode="gray">
          <a:xfrm>
            <a:off x="660063" y="1165756"/>
            <a:ext cx="1846263"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8728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77E42F99-047F-453F-A85C-58D0648A1D53}" type="slidenum">
              <a:rPr lang="en-US" smtClean="0"/>
              <a:t>‹#›</a:t>
            </a:fld>
            <a:endParaRPr lang="en-US"/>
          </a:p>
        </p:txBody>
      </p:sp>
    </p:spTree>
    <p:extLst>
      <p:ext uri="{BB962C8B-B14F-4D97-AF65-F5344CB8AC3E}">
        <p14:creationId xmlns:p14="http://schemas.microsoft.com/office/powerpoint/2010/main" val="436117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DD2BFE08-2B1F-4782-9CC3-C7D2BE76D748}" type="datetimeFigureOut">
              <a:rPr lang="en-US" altLang="en-US" smtClean="0"/>
              <a:pPr>
                <a:defRPr/>
              </a:pPr>
              <a:t>8/2/2024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3B2CD422-B188-4920-8581-FEA7788D878B}" type="slidenum">
              <a:rPr lang="en-US" altLang="en-US" smtClean="0"/>
              <a:pPr>
                <a:defRPr/>
              </a:pPr>
              <a:t>‹#›</a:t>
            </a:fld>
            <a:endParaRPr lang="en-US" altLang="en-US"/>
          </a:p>
        </p:txBody>
      </p:sp>
    </p:spTree>
    <p:extLst>
      <p:ext uri="{BB962C8B-B14F-4D97-AF65-F5344CB8AC3E}">
        <p14:creationId xmlns:p14="http://schemas.microsoft.com/office/powerpoint/2010/main" val="1173115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7E42F99-047F-453F-A85C-58D0648A1D53}" type="slidenum">
              <a:rPr lang="en-US" smtClean="0"/>
              <a:t>‹#›</a:t>
            </a:fld>
            <a:endParaRPr lang="en-US"/>
          </a:p>
        </p:txBody>
      </p:sp>
    </p:spTree>
    <p:extLst>
      <p:ext uri="{BB962C8B-B14F-4D97-AF65-F5344CB8AC3E}">
        <p14:creationId xmlns:p14="http://schemas.microsoft.com/office/powerpoint/2010/main" val="37547494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End Slide - Bug">
    <p:bg>
      <p:bgPr>
        <a:solidFill>
          <a:srgbClr val="F2F6F7"/>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noFill/>
        </p:spPr>
        <p:txBody>
          <a:bodyPr/>
          <a:lstStyle/>
          <a:p>
            <a:fld id="{77E42F99-047F-453F-A85C-58D0648A1D53}"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9604" y="2982686"/>
            <a:ext cx="892792" cy="892629"/>
          </a:xfrm>
          <a:prstGeom prst="rect">
            <a:avLst/>
          </a:prstGeom>
        </p:spPr>
      </p:pic>
    </p:spTree>
    <p:extLst>
      <p:ext uri="{BB962C8B-B14F-4D97-AF65-F5344CB8AC3E}">
        <p14:creationId xmlns:p14="http://schemas.microsoft.com/office/powerpoint/2010/main" val="2285841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End Slide - Lockup">
    <p:bg>
      <p:bgPr>
        <a:solidFill>
          <a:srgbClr val="F2F6F7"/>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noFill/>
        </p:spPr>
        <p:txBody>
          <a:bodyPr/>
          <a:lstStyle/>
          <a:p>
            <a:fld id="{77E42F99-047F-453F-A85C-58D0648A1D53}" type="slidenum">
              <a:rPr lang="en-US" smtClean="0"/>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11484" y="3086608"/>
            <a:ext cx="2569032" cy="684784"/>
          </a:xfrm>
          <a:prstGeom prst="rect">
            <a:avLst/>
          </a:prstGeom>
        </p:spPr>
      </p:pic>
    </p:spTree>
    <p:extLst>
      <p:ext uri="{BB962C8B-B14F-4D97-AF65-F5344CB8AC3E}">
        <p14:creationId xmlns:p14="http://schemas.microsoft.com/office/powerpoint/2010/main" val="37346411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tent-No Wash">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5"/>
          </p:nvPr>
        </p:nvSpPr>
        <p:spPr>
          <a:xfrm>
            <a:off x="381000" y="1333500"/>
            <a:ext cx="11430000" cy="4800600"/>
          </a:xfrm>
        </p:spPr>
        <p:txBody>
          <a:bodyPr/>
          <a:lstStyle>
            <a:lvl1pPr>
              <a:defRPr spc="0"/>
            </a:lvl1pPr>
            <a:lvl2pPr>
              <a:defRPr spc="0"/>
            </a:lvl2pPr>
            <a:lvl3pPr>
              <a:defRPr spc="0"/>
            </a:lvl3pPr>
            <a:lvl4pPr>
              <a:defRPr spc="0"/>
            </a:lvl4pPr>
            <a:lvl5pPr>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10363200" y="6438900"/>
            <a:ext cx="1371600" cy="381000"/>
          </a:xfrm>
          <a:prstGeom prst="rect">
            <a:avLst/>
          </a:prstGeom>
        </p:spPr>
        <p:txBody>
          <a:bodyPr vert="horz" lIns="91440" tIns="45720" rIns="91440" bIns="45720" rtlCol="0" anchor="ctr"/>
          <a:lstStyle>
            <a:lvl1pPr algn="r">
              <a:defRPr sz="917">
                <a:solidFill>
                  <a:schemeClr val="tx1">
                    <a:tint val="75000"/>
                  </a:schemeClr>
                </a:solidFill>
              </a:defRPr>
            </a:lvl1pPr>
          </a:lstStyle>
          <a:p>
            <a:fld id="{D7C987E7-0AFA-42A9-B487-408D593095D8}" type="slidenum">
              <a:rPr lang="en-US" smtClean="0"/>
              <a:pPr/>
              <a:t>‹#›</a:t>
            </a:fld>
            <a:endParaRPr lang="en-US"/>
          </a:p>
        </p:txBody>
      </p:sp>
    </p:spTree>
    <p:extLst>
      <p:ext uri="{BB962C8B-B14F-4D97-AF65-F5344CB8AC3E}">
        <p14:creationId xmlns:p14="http://schemas.microsoft.com/office/powerpoint/2010/main" val="16681250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332B-4308-43CC-A328-07BFEC54B8D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1F5AFA-3B77-4269-BA64-26BC43F2100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547B6D-1839-425E-937B-232A06B0AB44}"/>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6A34D106-FBFD-443C-9353-0A085EAB1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BEB7A0-D959-419B-A074-BBE2643750B3}"/>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29406502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752C-74DC-42C5-AB9C-285E0733A46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C07FF84-6ADC-4953-9E42-BED7B14DD66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01A393-BBBC-48A9-A948-93F6E79F68A1}"/>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1F225AD6-CD4D-48FF-AE52-B6EF8DC37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ABF11-279D-4697-AD97-AB1043D1B102}"/>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8446623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7BCF-3CB4-43A8-9161-1E2A4B56507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9E0020-CE5B-4432-A26E-5F33BFADE89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0C26D6-2514-4D33-A8B3-2E4A713717C1}"/>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11BDBCBA-19A5-4A6F-A073-A4DA84D24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07789-EC87-480D-BD4A-DDD6DC3FC422}"/>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14626058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6E51-2860-4FF8-9F21-F854A06C1D5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E70EFFE-526D-4C18-A89F-91C13525535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CD45CB-0DA9-4B3B-9F7A-D1916A44EBE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F04251-99E0-4778-90F7-45662F105077}"/>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6" name="Footer Placeholder 5">
            <a:extLst>
              <a:ext uri="{FF2B5EF4-FFF2-40B4-BE49-F238E27FC236}">
                <a16:creationId xmlns:a16="http://schemas.microsoft.com/office/drawing/2014/main" id="{A74AD3B8-2A31-464F-9701-F4033BF09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DF6D1-BC08-43C3-BF0D-017AD0197EDA}"/>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691680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FB8D-387F-41DB-A47A-C520611F79B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5C3C966-076F-4656-9A14-6E19F2C976C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161D0E-59F9-4D5D-89BC-94C2B0D594AF}"/>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F80EEA-A4A9-4411-8585-DA9948FA70B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64A89E-3B88-4084-8799-57B4B9FA427C}"/>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FC75C9-84E1-4C53-B8E2-B654E186C0FA}"/>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8" name="Footer Placeholder 7">
            <a:extLst>
              <a:ext uri="{FF2B5EF4-FFF2-40B4-BE49-F238E27FC236}">
                <a16:creationId xmlns:a16="http://schemas.microsoft.com/office/drawing/2014/main" id="{7E8F6FBB-9A35-4F5A-8237-D2846EE74A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419FBC-0CB0-4EFA-B55A-2FBB11BD2B56}"/>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41457497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2CF4-C3F8-46BF-A39B-7DE067772FF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D812CC1-4194-4E71-93BD-CC6726584336}"/>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4" name="Footer Placeholder 3">
            <a:extLst>
              <a:ext uri="{FF2B5EF4-FFF2-40B4-BE49-F238E27FC236}">
                <a16:creationId xmlns:a16="http://schemas.microsoft.com/office/drawing/2014/main" id="{A87AC17D-3BCE-4FA5-9931-25C36B6410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40C11F-93FA-423F-BF57-884838C1E6C4}"/>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2002853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29895793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46E27F-5D74-4AD0-9728-F6AD72AD7FCD}"/>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3" name="Footer Placeholder 2">
            <a:extLst>
              <a:ext uri="{FF2B5EF4-FFF2-40B4-BE49-F238E27FC236}">
                <a16:creationId xmlns:a16="http://schemas.microsoft.com/office/drawing/2014/main" id="{CEA4C977-C9ED-4D8F-9F6C-49011732DF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ED739C-6701-4709-BA16-2CE1D2E63996}"/>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37808140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D113-85DB-4243-8DAA-67DAB17772D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89FB68-A9DE-4860-92CB-925734ABA40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882357-0063-4C9D-9B90-938880510CB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D68BE7-84CE-48B1-9472-06D9045E4045}"/>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6" name="Footer Placeholder 5">
            <a:extLst>
              <a:ext uri="{FF2B5EF4-FFF2-40B4-BE49-F238E27FC236}">
                <a16:creationId xmlns:a16="http://schemas.microsoft.com/office/drawing/2014/main" id="{6B2DE1BC-8886-4624-9A37-5E5CF8DAE5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F40DDB-B98F-4153-8FFC-DD2A7C9B75A3}"/>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39243588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89CC-8B83-4F38-902A-ACF3505E69F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E29B07-3837-4C83-A8AF-12D064C4EAA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E8ACA2-C6F8-4752-B33B-383C664CD1B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1F2DC-AB3A-485F-93E4-919D78AE9431}"/>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6" name="Footer Placeholder 5">
            <a:extLst>
              <a:ext uri="{FF2B5EF4-FFF2-40B4-BE49-F238E27FC236}">
                <a16:creationId xmlns:a16="http://schemas.microsoft.com/office/drawing/2014/main" id="{A805987D-BCB7-42FC-A708-522D1C3077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46DAC-7AA0-4D38-90EF-23B92307DE9B}"/>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6711010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D03C-C859-4A9C-B978-409742E3CB1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110E69-4F16-433C-A6E3-F5A13AE25A26}"/>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90745-1EA3-48C0-B943-C7AF3D83FBEF}"/>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45117059-8ABB-4FF3-AAC2-6B658A248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54BA9-6115-4619-B1D5-DB03C5DF3459}"/>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4963342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6FEE02-1A4B-4414-B8D3-5BA38AB1EF8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EEFF03-FA0F-4096-8F23-0E2CC4163C3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352F1-A192-4FBF-97AE-FC680B2D243D}"/>
              </a:ext>
            </a:extLst>
          </p:cNvPr>
          <p:cNvSpPr>
            <a:spLocks noGrp="1"/>
          </p:cNvSpPr>
          <p:nvPr>
            <p:ph type="dt" sz="half" idx="10"/>
          </p:nvPr>
        </p:nvSpPr>
        <p:spPr/>
        <p:txBody>
          <a:body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2F1B38E3-8B9D-4121-8E44-17C538199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F32B2-E77B-4D5C-B58B-02822DBF7F5D}"/>
              </a:ext>
            </a:extLst>
          </p:cNvPr>
          <p:cNvSpPr>
            <a:spLocks noGrp="1"/>
          </p:cNvSpPr>
          <p:nvPr>
            <p:ph type="sldNum" sz="quarter" idx="12"/>
          </p:nvPr>
        </p:nvSpPr>
        <p:spPr/>
        <p:txBody>
          <a:bodyPr/>
          <a:lstStyle/>
          <a:p>
            <a:fld id="{FE0293C1-B8FA-47DF-8329-3C5141D82341}" type="slidenum">
              <a:rPr lang="en-US" smtClean="0"/>
              <a:t>‹#›</a:t>
            </a:fld>
            <a:endParaRPr lang="en-US"/>
          </a:p>
        </p:txBody>
      </p:sp>
    </p:spTree>
    <p:extLst>
      <p:ext uri="{BB962C8B-B14F-4D97-AF65-F5344CB8AC3E}">
        <p14:creationId xmlns:p14="http://schemas.microsoft.com/office/powerpoint/2010/main" val="38561834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No Wash">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5" name="Slide Number Placeholder 3"/>
          <p:cNvSpPr>
            <a:spLocks noGrp="1"/>
          </p:cNvSpPr>
          <p:nvPr>
            <p:ph type="sldNum" sz="quarter" idx="4"/>
          </p:nvPr>
        </p:nvSpPr>
        <p:spPr>
          <a:xfrm>
            <a:off x="10363200" y="6438900"/>
            <a:ext cx="1371600" cy="381000"/>
          </a:xfrm>
          <a:prstGeom prst="rect">
            <a:avLst/>
          </a:prstGeom>
        </p:spPr>
        <p:txBody>
          <a:bodyPr vert="horz" lIns="91440" tIns="45720" rIns="91440" bIns="45720" rtlCol="0" anchor="ctr"/>
          <a:lstStyle>
            <a:lvl1pPr algn="r">
              <a:defRPr sz="917">
                <a:solidFill>
                  <a:schemeClr val="tx1">
                    <a:tint val="75000"/>
                  </a:schemeClr>
                </a:solidFill>
              </a:defRPr>
            </a:lvl1pPr>
          </a:lstStyle>
          <a:p>
            <a:fld id="{D7C987E7-0AFA-42A9-B487-408D593095D8}" type="slidenum">
              <a:rPr lang="en-US" smtClean="0"/>
              <a:pPr/>
              <a:t>‹#›</a:t>
            </a:fld>
            <a:endParaRPr lang="en-US"/>
          </a:p>
        </p:txBody>
      </p:sp>
      <p:pic>
        <p:nvPicPr>
          <p:cNvPr id="4" name="Picture 3">
            <a:extLst>
              <a:ext uri="{FF2B5EF4-FFF2-40B4-BE49-F238E27FC236}">
                <a16:creationId xmlns:a16="http://schemas.microsoft.com/office/drawing/2014/main" id="{B8E4FA76-65B5-4C49-BC78-16B9848C43E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112520"/>
            <a:ext cx="12192000" cy="5251984"/>
          </a:xfrm>
          <a:prstGeom prst="rect">
            <a:avLst/>
          </a:prstGeom>
        </p:spPr>
      </p:pic>
      <p:sp>
        <p:nvSpPr>
          <p:cNvPr id="6" name="Rectangle 5">
            <a:extLst>
              <a:ext uri="{FF2B5EF4-FFF2-40B4-BE49-F238E27FC236}">
                <a16:creationId xmlns:a16="http://schemas.microsoft.com/office/drawing/2014/main" id="{3580F513-2192-47CC-A647-F20F942DDDBF}"/>
              </a:ext>
              <a:ext uri="{C183D7F6-B498-43B3-948B-1728B52AA6E4}">
                <adec:decorative xmlns:adec="http://schemas.microsoft.com/office/drawing/2017/decorative" val="1"/>
              </a:ext>
            </a:extLst>
          </p:cNvPr>
          <p:cNvSpPr/>
          <p:nvPr userDrawn="1"/>
        </p:nvSpPr>
        <p:spPr>
          <a:xfrm>
            <a:off x="0" y="1112520"/>
            <a:ext cx="12192000" cy="5257800"/>
          </a:xfrm>
          <a:prstGeom prst="rect">
            <a:avLst/>
          </a:prstGeom>
          <a:solidFill>
            <a:schemeClr val="tx1">
              <a:lumMod val="85000"/>
              <a:lumOff val="1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D1242FB2-2699-4D14-B22C-D944B993E108}"/>
              </a:ext>
              <a:ext uri="{C183D7F6-B498-43B3-948B-1728B52AA6E4}">
                <adec:decorative xmlns:adec="http://schemas.microsoft.com/office/drawing/2017/decorative" val="1"/>
              </a:ext>
            </a:extLst>
          </p:cNvPr>
          <p:cNvSpPr/>
          <p:nvPr userDrawn="1"/>
        </p:nvSpPr>
        <p:spPr>
          <a:xfrm>
            <a:off x="0" y="4689940"/>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D436FCC0-8FEB-47A0-8863-72242B9ED97F}"/>
              </a:ext>
              <a:ext uri="{C183D7F6-B498-43B3-948B-1728B52AA6E4}">
                <adec:decorative xmlns:adec="http://schemas.microsoft.com/office/drawing/2017/decorative" val="1"/>
              </a:ext>
            </a:extLst>
          </p:cNvPr>
          <p:cNvSpPr/>
          <p:nvPr userDrawn="1"/>
        </p:nvSpPr>
        <p:spPr>
          <a:xfrm>
            <a:off x="9709706" y="1590184"/>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66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6" name="Picture Placeholder 5"/>
          <p:cNvSpPr>
            <a:spLocks noGrp="1" noChangeAspect="1"/>
          </p:cNvSpPr>
          <p:nvPr>
            <p:ph type="pic" sz="quarter" idx="15" hasCustomPrompt="1"/>
          </p:nvPr>
        </p:nvSpPr>
        <p:spPr>
          <a:xfrm>
            <a:off x="7800973" y="1564172"/>
            <a:ext cx="2438400" cy="2438400"/>
          </a:xfrm>
          <a:prstGeom prst="ellipse">
            <a:avLst/>
          </a:prstGeom>
          <a:solidFill>
            <a:srgbClr val="EAEAEA"/>
          </a:solidFill>
        </p:spPr>
        <p:txBody>
          <a:bodyPr anchor="ctr" anchorCtr="0"/>
          <a:lstStyle>
            <a:lvl1pPr marL="0" indent="0" algn="ctr">
              <a:buFontTx/>
              <a:buNone/>
              <a:defRPr>
                <a:solidFill>
                  <a:schemeClr val="tx1"/>
                </a:solidFill>
              </a:defRPr>
            </a:lvl1pPr>
          </a:lstStyle>
          <a:p>
            <a:r>
              <a:rPr lang="en-US"/>
              <a:t>Click icon</a:t>
            </a:r>
            <a:br>
              <a:rPr lang="en-US"/>
            </a:br>
            <a:br>
              <a:rPr lang="en-US"/>
            </a:br>
            <a:r>
              <a:rPr lang="en-US"/>
              <a:t>to insert picture</a:t>
            </a:r>
          </a:p>
        </p:txBody>
      </p:sp>
      <p:sp>
        <p:nvSpPr>
          <p:cNvPr id="9" name="Text Placeholder 8"/>
          <p:cNvSpPr>
            <a:spLocks noGrp="1"/>
          </p:cNvSpPr>
          <p:nvPr>
            <p:ph type="body" sz="quarter" idx="14" hasCustomPrompt="1"/>
          </p:nvPr>
        </p:nvSpPr>
        <p:spPr>
          <a:xfrm>
            <a:off x="7800973" y="4562475"/>
            <a:ext cx="2438400" cy="696383"/>
          </a:xfrm>
        </p:spPr>
        <p:txBody>
          <a:bodyPr/>
          <a:lstStyle>
            <a:lvl1pPr marL="0" indent="0">
              <a:buNone/>
              <a:defRPr sz="1600">
                <a:latin typeface="+mj-lt"/>
              </a:defRPr>
            </a:lvl1pPr>
            <a:lvl2pPr marL="0" indent="0">
              <a:spcBef>
                <a:spcPts val="0"/>
              </a:spcBef>
              <a:buNone/>
              <a:defRPr sz="1200"/>
            </a:lvl2pPr>
          </a:lstStyle>
          <a:p>
            <a:pPr lvl="0"/>
            <a:r>
              <a:rPr lang="en-US"/>
              <a:t>John/Jane Doe</a:t>
            </a:r>
          </a:p>
          <a:p>
            <a:pPr lvl="1"/>
            <a:r>
              <a:rPr lang="en-US"/>
              <a:t>Title, Company</a:t>
            </a:r>
          </a:p>
        </p:txBody>
      </p:sp>
      <p:sp>
        <p:nvSpPr>
          <p:cNvPr id="2" name="Title 1"/>
          <p:cNvSpPr>
            <a:spLocks noGrp="1"/>
          </p:cNvSpPr>
          <p:nvPr>
            <p:ph type="title" hasCustomPrompt="1"/>
          </p:nvPr>
        </p:nvSpPr>
        <p:spPr>
          <a:xfrm>
            <a:off x="1722544" y="1513418"/>
            <a:ext cx="4925907" cy="3725332"/>
          </a:xfrm>
        </p:spPr>
        <p:txBody>
          <a:bodyPr anchor="ctr" anchorCtr="0"/>
          <a:lstStyle>
            <a:lvl1pPr algn="r">
              <a:defRPr sz="4800">
                <a:solidFill>
                  <a:schemeClr val="tx1"/>
                </a:solidFill>
              </a:defRPr>
            </a:lvl1pPr>
          </a:lstStyle>
          <a:p>
            <a:r>
              <a:rPr lang="en-US"/>
              <a:t>“This would be a </a:t>
            </a:r>
            <a:r>
              <a:rPr lang="en-US">
                <a:solidFill>
                  <a:schemeClr val="accent1"/>
                </a:solidFill>
              </a:rPr>
              <a:t>featured </a:t>
            </a:r>
            <a:r>
              <a:rPr lang="en-US"/>
              <a:t>quote”</a:t>
            </a:r>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a:p>
        </p:txBody>
      </p:sp>
      <p:cxnSp>
        <p:nvCxnSpPr>
          <p:cNvPr id="5" name="Straight Connector 4"/>
          <p:cNvCxnSpPr/>
          <p:nvPr userDrawn="1"/>
        </p:nvCxnSpPr>
        <p:spPr bwMode="gray">
          <a:xfrm>
            <a:off x="7178517" y="1535906"/>
            <a:ext cx="0" cy="3702845"/>
          </a:xfrm>
          <a:prstGeom prst="line">
            <a:avLst/>
          </a:prstGeom>
          <a:ln w="31750">
            <a:gradFill>
              <a:gsLst>
                <a:gs pos="0">
                  <a:schemeClr val="accent1"/>
                </a:gs>
                <a:gs pos="100000">
                  <a:schemeClr val="accent2"/>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24082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40117"/>
            <a:ext cx="10604501" cy="96051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77E42F99-047F-453F-A85C-58D0648A1D53}" type="slidenum">
              <a:rPr lang="en-US" smtClean="0"/>
              <a:pPr/>
              <a:t>‹#›</a:t>
            </a:fld>
            <a:endParaRPr lang="en-US" dirty="0"/>
          </a:p>
        </p:txBody>
      </p:sp>
      <p:sp>
        <p:nvSpPr>
          <p:cNvPr id="6" name="Text Placeholder 6"/>
          <p:cNvSpPr>
            <a:spLocks noGrp="1"/>
          </p:cNvSpPr>
          <p:nvPr>
            <p:ph type="body" sz="quarter" idx="14" hasCustomPrompt="1"/>
          </p:nvPr>
        </p:nvSpPr>
        <p:spPr>
          <a:xfrm>
            <a:off x="1766401" y="4779963"/>
            <a:ext cx="2455863" cy="314327"/>
          </a:xfrm>
        </p:spPr>
        <p:txBody>
          <a:bodyPr anchor="b" anchorCtr="0"/>
          <a:lstStyle>
            <a:lvl1pPr marL="0" indent="0">
              <a:buNone/>
              <a:defRPr sz="1867">
                <a:latin typeface="+mj-lt"/>
              </a:defRPr>
            </a:lvl1pPr>
          </a:lstStyle>
          <a:p>
            <a:pPr lvl="0"/>
            <a:r>
              <a:rPr lang="en-US" dirty="0"/>
              <a:t>Edit Master subtitle</a:t>
            </a:r>
          </a:p>
        </p:txBody>
      </p:sp>
      <p:sp>
        <p:nvSpPr>
          <p:cNvPr id="7" name="Text Placeholder 6"/>
          <p:cNvSpPr>
            <a:spLocks noGrp="1"/>
          </p:cNvSpPr>
          <p:nvPr>
            <p:ph type="body" sz="quarter" idx="15" hasCustomPrompt="1"/>
          </p:nvPr>
        </p:nvSpPr>
        <p:spPr>
          <a:xfrm>
            <a:off x="4907817" y="4779963"/>
            <a:ext cx="2455863" cy="314327"/>
          </a:xfrm>
        </p:spPr>
        <p:txBody>
          <a:bodyPr anchor="b" anchorCtr="0"/>
          <a:lstStyle>
            <a:lvl1pPr marL="0" indent="0">
              <a:buNone/>
              <a:defRPr sz="1867">
                <a:latin typeface="+mj-lt"/>
              </a:defRPr>
            </a:lvl1pPr>
          </a:lstStyle>
          <a:p>
            <a:pPr lvl="0"/>
            <a:r>
              <a:rPr lang="en-US" dirty="0"/>
              <a:t>Edit Master subtitle</a:t>
            </a:r>
          </a:p>
        </p:txBody>
      </p:sp>
      <p:sp>
        <p:nvSpPr>
          <p:cNvPr id="9" name="Text Placeholder 6"/>
          <p:cNvSpPr>
            <a:spLocks noGrp="1"/>
          </p:cNvSpPr>
          <p:nvPr>
            <p:ph type="body" sz="quarter" idx="16" hasCustomPrompt="1"/>
          </p:nvPr>
        </p:nvSpPr>
        <p:spPr>
          <a:xfrm>
            <a:off x="8049233" y="4779963"/>
            <a:ext cx="2455863" cy="314327"/>
          </a:xfrm>
        </p:spPr>
        <p:txBody>
          <a:bodyPr anchor="b" anchorCtr="0"/>
          <a:lstStyle>
            <a:lvl1pPr marL="0" indent="0">
              <a:buNone/>
              <a:defRPr sz="1867">
                <a:latin typeface="+mj-lt"/>
              </a:defRPr>
            </a:lvl1pPr>
          </a:lstStyle>
          <a:p>
            <a:pPr lvl="0"/>
            <a:r>
              <a:rPr lang="en-US" dirty="0"/>
              <a:t>Edit Master subtitle</a:t>
            </a:r>
          </a:p>
        </p:txBody>
      </p:sp>
      <p:sp>
        <p:nvSpPr>
          <p:cNvPr id="10" name="Text Placeholder 4"/>
          <p:cNvSpPr>
            <a:spLocks noGrp="1"/>
          </p:cNvSpPr>
          <p:nvPr>
            <p:ph type="body" sz="quarter" idx="17"/>
          </p:nvPr>
        </p:nvSpPr>
        <p:spPr>
          <a:xfrm>
            <a:off x="1766401" y="5162553"/>
            <a:ext cx="2455863" cy="674687"/>
          </a:xfrm>
        </p:spPr>
        <p:txBody>
          <a:bodyPr/>
          <a:lstStyle>
            <a:lvl1pPr marL="0" indent="0">
              <a:buNone/>
              <a:defRPr sz="1400"/>
            </a:lvl1pPr>
          </a:lstStyle>
          <a:p>
            <a:pPr lvl="0"/>
            <a:r>
              <a:rPr lang="en-US"/>
              <a:t>Click to edit Master text styles</a:t>
            </a:r>
          </a:p>
        </p:txBody>
      </p:sp>
      <p:sp>
        <p:nvSpPr>
          <p:cNvPr id="11" name="Text Placeholder 4"/>
          <p:cNvSpPr>
            <a:spLocks noGrp="1"/>
          </p:cNvSpPr>
          <p:nvPr>
            <p:ph type="body" sz="quarter" idx="18"/>
          </p:nvPr>
        </p:nvSpPr>
        <p:spPr>
          <a:xfrm>
            <a:off x="4907817" y="5162553"/>
            <a:ext cx="2455863" cy="674687"/>
          </a:xfrm>
        </p:spPr>
        <p:txBody>
          <a:bodyPr/>
          <a:lstStyle>
            <a:lvl1pPr marL="0" indent="0">
              <a:buNone/>
              <a:defRPr sz="1400"/>
            </a:lvl1pPr>
          </a:lstStyle>
          <a:p>
            <a:pPr lvl="0"/>
            <a:r>
              <a:rPr lang="en-US"/>
              <a:t>Click to edit Master text styles</a:t>
            </a:r>
          </a:p>
        </p:txBody>
      </p:sp>
      <p:sp>
        <p:nvSpPr>
          <p:cNvPr id="12" name="Text Placeholder 4"/>
          <p:cNvSpPr>
            <a:spLocks noGrp="1"/>
          </p:cNvSpPr>
          <p:nvPr>
            <p:ph type="body" sz="quarter" idx="19"/>
          </p:nvPr>
        </p:nvSpPr>
        <p:spPr>
          <a:xfrm>
            <a:off x="8049233" y="5162553"/>
            <a:ext cx="2455863" cy="674687"/>
          </a:xfrm>
        </p:spPr>
        <p:txBody>
          <a:bodyPr/>
          <a:lstStyle>
            <a:lvl1pPr marL="0" indent="0">
              <a:buNone/>
              <a:defRPr sz="1400"/>
            </a:lvl1pPr>
          </a:lstStyle>
          <a:p>
            <a:pPr lvl="0"/>
            <a:r>
              <a:rPr lang="en-US"/>
              <a:t>Click to edit Master text styles</a:t>
            </a:r>
          </a:p>
        </p:txBody>
      </p:sp>
      <p:sp>
        <p:nvSpPr>
          <p:cNvPr id="16" name="Text Placeholder 17"/>
          <p:cNvSpPr>
            <a:spLocks noGrp="1"/>
          </p:cNvSpPr>
          <p:nvPr>
            <p:ph type="body" sz="quarter" idx="23"/>
          </p:nvPr>
        </p:nvSpPr>
        <p:spPr>
          <a:xfrm>
            <a:off x="660421" y="1180849"/>
            <a:ext cx="10604056" cy="673100"/>
          </a:xfrm>
        </p:spPr>
        <p:txBody>
          <a:bodyPr/>
          <a:lstStyle>
            <a:lvl1pPr marL="0" indent="0">
              <a:buFontTx/>
              <a:buNone/>
              <a:defRPr sz="1600"/>
            </a:lvl1pPr>
          </a:lstStyle>
          <a:p>
            <a:pPr lvl="0"/>
            <a:r>
              <a:rPr lang="en-US"/>
              <a:t>Click to edit Master text styles</a:t>
            </a:r>
          </a:p>
        </p:txBody>
      </p:sp>
      <p:sp>
        <p:nvSpPr>
          <p:cNvPr id="5" name="Picture Placeholder 4"/>
          <p:cNvSpPr>
            <a:spLocks noGrp="1"/>
          </p:cNvSpPr>
          <p:nvPr>
            <p:ph type="pic" sz="quarter" idx="27" hasCustomPrompt="1"/>
          </p:nvPr>
        </p:nvSpPr>
        <p:spPr>
          <a:xfrm>
            <a:off x="1767418" y="2260601"/>
            <a:ext cx="2455333" cy="2453217"/>
          </a:xfrm>
          <a:solidFill>
            <a:srgbClr val="EAEAEA"/>
          </a:solidFill>
        </p:spPr>
        <p:txBody>
          <a:bodyPr anchor="ctr" anchorCtr="0"/>
          <a:lstStyle>
            <a:lvl1pPr marL="0" indent="0" algn="ctr">
              <a:buFontTx/>
              <a:buNone/>
              <a:defRPr/>
            </a:lvl1pPr>
          </a:lstStyle>
          <a:p>
            <a:r>
              <a:rPr lang="en-US" dirty="0"/>
              <a:t>Click icon</a:t>
            </a:r>
            <a:br>
              <a:rPr lang="en-US" dirty="0"/>
            </a:br>
            <a:br>
              <a:rPr lang="en-US" dirty="0"/>
            </a:br>
            <a:r>
              <a:rPr lang="en-US" dirty="0"/>
              <a:t>to insert picture</a:t>
            </a:r>
          </a:p>
        </p:txBody>
      </p:sp>
      <p:sp>
        <p:nvSpPr>
          <p:cNvPr id="20" name="Picture Placeholder 4"/>
          <p:cNvSpPr>
            <a:spLocks noGrp="1"/>
          </p:cNvSpPr>
          <p:nvPr>
            <p:ph type="pic" sz="quarter" idx="28" hasCustomPrompt="1"/>
          </p:nvPr>
        </p:nvSpPr>
        <p:spPr>
          <a:xfrm>
            <a:off x="4907816" y="2260601"/>
            <a:ext cx="2455333" cy="2453217"/>
          </a:xfrm>
          <a:solidFill>
            <a:srgbClr val="EAEAEA"/>
          </a:solidFill>
        </p:spPr>
        <p:txBody>
          <a:bodyPr anchor="ctr" anchorCtr="0"/>
          <a:lstStyle>
            <a:lvl1pPr marL="0" indent="0" algn="ctr">
              <a:buFontTx/>
              <a:buNone/>
              <a:defRPr/>
            </a:lvl1pPr>
          </a:lstStyle>
          <a:p>
            <a:r>
              <a:rPr lang="en-US" dirty="0"/>
              <a:t>Click icon</a:t>
            </a:r>
            <a:br>
              <a:rPr lang="en-US" dirty="0"/>
            </a:br>
            <a:br>
              <a:rPr lang="en-US" dirty="0"/>
            </a:br>
            <a:r>
              <a:rPr lang="en-US" dirty="0"/>
              <a:t>to insert picture</a:t>
            </a:r>
          </a:p>
        </p:txBody>
      </p:sp>
      <p:sp>
        <p:nvSpPr>
          <p:cNvPr id="21" name="Picture Placeholder 4"/>
          <p:cNvSpPr>
            <a:spLocks noGrp="1"/>
          </p:cNvSpPr>
          <p:nvPr>
            <p:ph type="pic" sz="quarter" idx="29" hasCustomPrompt="1"/>
          </p:nvPr>
        </p:nvSpPr>
        <p:spPr>
          <a:xfrm>
            <a:off x="8049232" y="2260601"/>
            <a:ext cx="2455333" cy="2453217"/>
          </a:xfrm>
          <a:solidFill>
            <a:srgbClr val="EAEAEA"/>
          </a:solidFill>
        </p:spPr>
        <p:txBody>
          <a:bodyPr anchor="ctr" anchorCtr="0"/>
          <a:lstStyle>
            <a:lvl1pPr marL="0" indent="0" algn="ctr">
              <a:buFontTx/>
              <a:buNone/>
              <a:defRPr/>
            </a:lvl1pPr>
          </a:lstStyle>
          <a:p>
            <a:r>
              <a:rPr lang="en-US" dirty="0"/>
              <a:t>Click icon</a:t>
            </a:r>
            <a:br>
              <a:rPr lang="en-US" dirty="0"/>
            </a:br>
            <a:br>
              <a:rPr lang="en-US" dirty="0"/>
            </a:br>
            <a:r>
              <a:rPr lang="en-US" dirty="0"/>
              <a:t>to insert picture</a:t>
            </a:r>
          </a:p>
        </p:txBody>
      </p:sp>
    </p:spTree>
    <p:extLst>
      <p:ext uri="{BB962C8B-B14F-4D97-AF65-F5344CB8AC3E}">
        <p14:creationId xmlns:p14="http://schemas.microsoft.com/office/powerpoint/2010/main" val="7967941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eft Image + 2-Column List">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5D04AF6-B05B-F94E-8A3F-6B1F892F7C57}"/>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12" name="Picture Placeholder 3">
            <a:extLst>
              <a:ext uri="{FF2B5EF4-FFF2-40B4-BE49-F238E27FC236}">
                <a16:creationId xmlns:a16="http://schemas.microsoft.com/office/drawing/2014/main" id="{2C0B2723-9220-5942-B081-855B118BB70A}"/>
              </a:ext>
            </a:extLst>
          </p:cNvPr>
          <p:cNvSpPr>
            <a:spLocks noGrp="1"/>
          </p:cNvSpPr>
          <p:nvPr>
            <p:ph type="pic" sz="quarter" idx="22" hasCustomPrompt="1"/>
          </p:nvPr>
        </p:nvSpPr>
        <p:spPr>
          <a:xfrm>
            <a:off x="0" y="0"/>
            <a:ext cx="3646616" cy="6858000"/>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 Insert Image.</a:t>
            </a:r>
            <a:br>
              <a:rPr lang="en-US"/>
            </a:br>
            <a:endParaRPr lang="en-US"/>
          </a:p>
          <a:p>
            <a:br>
              <a:rPr lang="en-US"/>
            </a:br>
            <a:r>
              <a:rPr lang="en-US"/>
              <a:t>Remember the Image Layer</a:t>
            </a:r>
            <a:br>
              <a:rPr lang="en-US"/>
            </a:br>
            <a:r>
              <a:rPr lang="en-US"/>
              <a:t>Gets Sent to the Back.</a:t>
            </a:r>
          </a:p>
        </p:txBody>
      </p:sp>
      <p:sp>
        <p:nvSpPr>
          <p:cNvPr id="15" name="Title 33">
            <a:extLst>
              <a:ext uri="{FF2B5EF4-FFF2-40B4-BE49-F238E27FC236}">
                <a16:creationId xmlns:a16="http://schemas.microsoft.com/office/drawing/2014/main" id="{0D4E73C3-5E30-2045-8B52-AE67511C3297}"/>
              </a:ext>
            </a:extLst>
          </p:cNvPr>
          <p:cNvSpPr txBox="1">
            <a:spLocks/>
          </p:cNvSpPr>
          <p:nvPr userDrawn="1"/>
        </p:nvSpPr>
        <p:spPr>
          <a:xfrm>
            <a:off x="-194356" y="2977926"/>
            <a:ext cx="4035327" cy="851525"/>
          </a:xfrm>
          <a:prstGeom prst="rect">
            <a:avLst/>
          </a:prstGeom>
        </p:spPr>
        <p:txBody>
          <a:bodyPr vert="horz" lIns="0" tIns="0" rIns="0" bIns="0" rtlCol="0" anchor="ctr" anchorCtr="0">
            <a:noAutofit/>
          </a:bodyPr>
          <a:lstStyle>
            <a:lvl1pPr algn="l" defTabSz="685800" rtl="0" eaLnBrk="1" latinLnBrk="0" hangingPunct="1">
              <a:lnSpc>
                <a:spcPct val="90000"/>
              </a:lnSpc>
              <a:spcBef>
                <a:spcPct val="0"/>
              </a:spcBef>
              <a:buNone/>
              <a:defRPr sz="2000" kern="1200">
                <a:solidFill>
                  <a:schemeClr val="tx1"/>
                </a:solidFill>
                <a:latin typeface="+mj-lt"/>
                <a:ea typeface="+mj-ea"/>
                <a:cs typeface="+mj-cs"/>
              </a:defRPr>
            </a:lvl1pPr>
          </a:lstStyle>
          <a:p>
            <a:pPr algn="ctr"/>
            <a:r>
              <a:rPr lang="en-US" sz="3200">
                <a:solidFill>
                  <a:schemeClr val="bg1"/>
                </a:solidFill>
              </a:rPr>
              <a:t>Copy Layer</a:t>
            </a:r>
          </a:p>
        </p:txBody>
      </p:sp>
      <p:pic>
        <p:nvPicPr>
          <p:cNvPr id="16" name="Picture 6" descr="General Motors Footer">
            <a:extLst>
              <a:ext uri="{FF2B5EF4-FFF2-40B4-BE49-F238E27FC236}">
                <a16:creationId xmlns:a16="http://schemas.microsoft.com/office/drawing/2014/main" id="{E5470950-7622-D340-9B25-A4D6F3479F9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63957" y="6398684"/>
            <a:ext cx="1050120" cy="131264"/>
          </a:xfrm>
          <a:prstGeom prst="rect">
            <a:avLst/>
          </a:prstGeom>
        </p:spPr>
      </p:pic>
      <p:sp>
        <p:nvSpPr>
          <p:cNvPr id="17" name="Footer Placeholder 3">
            <a:extLst>
              <a:ext uri="{FF2B5EF4-FFF2-40B4-BE49-F238E27FC236}">
                <a16:creationId xmlns:a16="http://schemas.microsoft.com/office/drawing/2014/main" id="{F7616086-F48D-6B4D-ADCE-EC027C55F4A5}"/>
              </a:ext>
            </a:extLst>
          </p:cNvPr>
          <p:cNvSpPr>
            <a:spLocks noGrp="1" noChangeAspect="1"/>
          </p:cNvSpPr>
          <p:nvPr>
            <p:ph type="ftr" sz="quarter" idx="3"/>
          </p:nvPr>
        </p:nvSpPr>
        <p:spPr>
          <a:xfrm>
            <a:off x="1359158" y="6341944"/>
            <a:ext cx="978153" cy="246221"/>
          </a:xfrm>
          <a:prstGeom prst="rect">
            <a:avLst/>
          </a:prstGeom>
        </p:spPr>
        <p:txBody>
          <a:bodyPr vert="horz" wrap="none" lIns="91440" tIns="45720" rIns="91440" bIns="45720" rtlCol="0" anchor="ctr">
            <a:spAutoFit/>
          </a:bodyPr>
          <a:lstStyle>
            <a:lvl1pPr algn="ctr">
              <a:defRPr sz="1000">
                <a:solidFill>
                  <a:schemeClr val="bg1"/>
                </a:solidFill>
              </a:defRPr>
            </a:lvl1pPr>
          </a:lstStyle>
          <a:p>
            <a:pPr algn="l"/>
            <a:r>
              <a:rPr lang="en-US"/>
              <a:t>|  Confidential</a:t>
            </a:r>
          </a:p>
        </p:txBody>
      </p:sp>
      <p:cxnSp>
        <p:nvCxnSpPr>
          <p:cNvPr id="10" name="Straight Connector 9">
            <a:extLst>
              <a:ext uri="{FF2B5EF4-FFF2-40B4-BE49-F238E27FC236}">
                <a16:creationId xmlns:a16="http://schemas.microsoft.com/office/drawing/2014/main" id="{0B558EB4-343E-6D49-AF6D-817D948827FB}"/>
              </a:ext>
            </a:extLst>
          </p:cNvPr>
          <p:cNvCxnSpPr>
            <a:cxnSpLocks/>
          </p:cNvCxnSpPr>
          <p:nvPr userDrawn="1"/>
        </p:nvCxnSpPr>
        <p:spPr bwMode="gray">
          <a:xfrm>
            <a:off x="4142911" y="1148227"/>
            <a:ext cx="441907"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
        <p:nvSpPr>
          <p:cNvPr id="13" name="Text Placeholder 13">
            <a:extLst>
              <a:ext uri="{FF2B5EF4-FFF2-40B4-BE49-F238E27FC236}">
                <a16:creationId xmlns:a16="http://schemas.microsoft.com/office/drawing/2014/main" id="{25F3940F-F570-6341-BAF5-47D19647A594}"/>
              </a:ext>
            </a:extLst>
          </p:cNvPr>
          <p:cNvSpPr>
            <a:spLocks noGrp="1"/>
          </p:cNvSpPr>
          <p:nvPr>
            <p:ph type="body" sz="quarter" idx="17" hasCustomPrompt="1"/>
          </p:nvPr>
        </p:nvSpPr>
        <p:spPr>
          <a:xfrm>
            <a:off x="4458682" y="1874788"/>
            <a:ext cx="6931503" cy="3909325"/>
          </a:xfrm>
          <a:prstGeom prst="rect">
            <a:avLst/>
          </a:prstGeom>
        </p:spPr>
        <p:txBody>
          <a:bodyPr numCol="2"/>
          <a:lstStyle>
            <a:lvl1pPr marL="366175" indent="-207428">
              <a:spcBef>
                <a:spcPts val="1600"/>
              </a:spcBef>
              <a:buFont typeface="+mj-lt"/>
              <a:buAutoNum type="arabicPeriod"/>
              <a:tabLst/>
              <a:defRPr sz="1600">
                <a:solidFill>
                  <a:schemeClr val="tx2"/>
                </a:solidFill>
                <a:latin typeface="+mj-lt"/>
              </a:defRPr>
            </a:lvl1pPr>
            <a:lvl2pPr marL="535504" indent="-150280">
              <a:spcBef>
                <a:spcPts val="600"/>
              </a:spcBef>
              <a:tabLst/>
              <a:defRPr sz="1400"/>
            </a:lvl2pPr>
            <a:lvl3pPr marL="685783" indent="-150280">
              <a:spcBef>
                <a:spcPts val="600"/>
              </a:spcBef>
              <a:tabLst/>
              <a:defRPr sz="1400"/>
            </a:lvl3pPr>
            <a:lvl4pPr marL="846646" indent="-160863">
              <a:spcBef>
                <a:spcPts val="600"/>
              </a:spcBef>
              <a:tabLst/>
              <a:defRPr sz="1400"/>
            </a:lvl4pPr>
            <a:lvl5pPr marL="996926" indent="-169329">
              <a:spcBef>
                <a:spcPts val="600"/>
              </a:spcBef>
              <a:tabLst/>
              <a:defRPr sz="1400"/>
            </a:lvl5pPr>
          </a:lstStyle>
          <a:p>
            <a:pPr lvl="0"/>
            <a:r>
              <a:rPr lang="en-US" dirty="0"/>
              <a:t>Click to Edit Copy</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Copy</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0"/>
            <a:r>
              <a:rPr lang="en-US" dirty="0"/>
              <a:t>Click to Edit Copy</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7" name="Title Placeholder 1"/>
          <p:cNvSpPr>
            <a:spLocks noGrp="1"/>
          </p:cNvSpPr>
          <p:nvPr>
            <p:ph type="title" hasCustomPrompt="1"/>
          </p:nvPr>
        </p:nvSpPr>
        <p:spPr>
          <a:xfrm>
            <a:off x="4132666" y="35861"/>
            <a:ext cx="6686361" cy="960513"/>
          </a:xfrm>
          <a:prstGeom prst="rect">
            <a:avLst/>
          </a:prstGeom>
        </p:spPr>
        <p:txBody>
          <a:bodyPr vert="horz" lIns="0" tIns="0" rIns="0" bIns="0" rtlCol="0" anchor="b" anchorCtr="0">
            <a:noAutofit/>
          </a:bodyPr>
          <a:lstStyle/>
          <a:p>
            <a:r>
              <a:rPr lang="en-US" dirty="0"/>
              <a:t>Left Image – Alt Design</a:t>
            </a:r>
          </a:p>
        </p:txBody>
      </p:sp>
    </p:spTree>
    <p:extLst>
      <p:ext uri="{BB962C8B-B14F-4D97-AF65-F5344CB8AC3E}">
        <p14:creationId xmlns:p14="http://schemas.microsoft.com/office/powerpoint/2010/main" val="4177215846"/>
      </p:ext>
    </p:extLst>
  </p:cSld>
  <p:clrMapOvr>
    <a:masterClrMapping/>
  </p:clrMapOvr>
  <p:extLst>
    <p:ext uri="{DCECCB84-F9BA-43D5-87BE-67443E8EF086}">
      <p15:sldGuideLst xmlns:p15="http://schemas.microsoft.com/office/powerpoint/2012/main">
        <p15:guide id="1" orient="horz" pos="3140">
          <p15:clr>
            <a:srgbClr val="5ACBF0"/>
          </p15:clr>
        </p15:guide>
        <p15:guide id="2" orient="horz" pos="96">
          <p15:clr>
            <a:srgbClr val="5ACBF0"/>
          </p15:clr>
        </p15:guide>
        <p15:guide id="5" pos="4330">
          <p15:clr>
            <a:srgbClr val="5ACBF0"/>
          </p15:clr>
        </p15:guide>
        <p15:guide id="6" pos="564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ype Left + Image Right Float + Blue Subhea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8A9FA1-E730-4F49-80E1-45F41A09F4AC}"/>
              </a:ext>
            </a:extLst>
          </p:cNvPr>
          <p:cNvSpPr>
            <a:spLocks noGrp="1"/>
          </p:cNvSpPr>
          <p:nvPr>
            <p:ph type="sldNum" sz="quarter" idx="18"/>
          </p:nvPr>
        </p:nvSpPr>
        <p:spPr>
          <a:xfrm>
            <a:off x="11200735" y="6324935"/>
            <a:ext cx="768096" cy="210379"/>
          </a:xfrm>
          <a:prstGeom prst="rect">
            <a:avLst/>
          </a:prstGeom>
        </p:spPr>
        <p:txBody>
          <a:bodyPr/>
          <a:lstStyle/>
          <a:p>
            <a:fld id="{77E42F99-047F-453F-A85C-58D0648A1D53}" type="slidenum">
              <a:rPr lang="en-US" smtClean="0"/>
              <a:pPr/>
              <a:t>‹#›</a:t>
            </a:fld>
            <a:endParaRPr lang="en-US"/>
          </a:p>
        </p:txBody>
      </p:sp>
      <p:sp>
        <p:nvSpPr>
          <p:cNvPr id="5" name="Picture Placeholder 4"/>
          <p:cNvSpPr>
            <a:spLocks noGrp="1"/>
          </p:cNvSpPr>
          <p:nvPr>
            <p:ph type="pic" sz="quarter" idx="14" hasCustomPrompt="1"/>
          </p:nvPr>
        </p:nvSpPr>
        <p:spPr>
          <a:xfrm>
            <a:off x="6454589" y="2100303"/>
            <a:ext cx="5345020" cy="3396615"/>
          </a:xfrm>
          <a:prstGeom prst="rect">
            <a:avLst/>
          </a:prstGeom>
          <a:solidFill>
            <a:schemeClr val="tx1">
              <a:lumMod val="20000"/>
              <a:lumOff val="80000"/>
            </a:schemeClr>
          </a:solidFill>
        </p:spPr>
        <p:txBody>
          <a:bodyPr anchor="ctr" anchorCtr="0"/>
          <a:lstStyle>
            <a:lvl1pPr marL="0" indent="0" algn="ctr">
              <a:buFontTx/>
              <a:buNone/>
              <a:defRPr baseline="0">
                <a:solidFill>
                  <a:srgbClr val="FF33CC"/>
                </a:solidFill>
              </a:defRPr>
            </a:lvl1pPr>
          </a:lstStyle>
          <a:p>
            <a:r>
              <a:rPr lang="en-US"/>
              <a:t>Click icon to</a:t>
            </a:r>
            <a:br>
              <a:rPr lang="en-US"/>
            </a:br>
            <a:r>
              <a:rPr lang="en-US"/>
              <a:t> </a:t>
            </a:r>
            <a:br>
              <a:rPr lang="en-US"/>
            </a:br>
            <a:r>
              <a:rPr lang="en-US"/>
              <a:t>insert image.</a:t>
            </a:r>
          </a:p>
        </p:txBody>
      </p:sp>
      <p:sp>
        <p:nvSpPr>
          <p:cNvPr id="2" name="Footer Placeholder 1">
            <a:extLst>
              <a:ext uri="{FF2B5EF4-FFF2-40B4-BE49-F238E27FC236}">
                <a16:creationId xmlns:a16="http://schemas.microsoft.com/office/drawing/2014/main" id="{EBDD252B-F6A8-B941-AAA5-8866F4635181}"/>
              </a:ext>
            </a:extLst>
          </p:cNvPr>
          <p:cNvSpPr>
            <a:spLocks noGrp="1"/>
          </p:cNvSpPr>
          <p:nvPr>
            <p:ph type="ftr" sz="quarter" idx="17"/>
          </p:nvPr>
        </p:nvSpPr>
        <p:spPr>
          <a:xfrm>
            <a:off x="1359158" y="6341944"/>
            <a:ext cx="978153" cy="246221"/>
          </a:xfrm>
          <a:prstGeom prst="rect">
            <a:avLst/>
          </a:prstGeom>
        </p:spPr>
        <p:txBody>
          <a:bodyPr/>
          <a:lstStyle/>
          <a:p>
            <a:pPr algn="l"/>
            <a:r>
              <a:rPr lang="en-US"/>
              <a:t>|  Confidential</a:t>
            </a:r>
          </a:p>
        </p:txBody>
      </p:sp>
      <p:sp>
        <p:nvSpPr>
          <p:cNvPr id="11" name="Text Placeholder 13">
            <a:extLst>
              <a:ext uri="{FF2B5EF4-FFF2-40B4-BE49-F238E27FC236}">
                <a16:creationId xmlns:a16="http://schemas.microsoft.com/office/drawing/2014/main" id="{E5971C2D-6280-3E4F-96AF-A096031261D5}"/>
              </a:ext>
            </a:extLst>
          </p:cNvPr>
          <p:cNvSpPr>
            <a:spLocks noGrp="1"/>
          </p:cNvSpPr>
          <p:nvPr>
            <p:ph type="body" sz="quarter" idx="16" hasCustomPrompt="1"/>
          </p:nvPr>
        </p:nvSpPr>
        <p:spPr>
          <a:xfrm>
            <a:off x="669361" y="1361083"/>
            <a:ext cx="5549584" cy="4829420"/>
          </a:xfrm>
          <a:prstGeom prst="rect">
            <a:avLst/>
          </a:prstGeom>
        </p:spPr>
        <p:txBody>
          <a:bodyPr/>
          <a:lstStyle>
            <a:lvl1pPr marL="0" indent="0">
              <a:spcBef>
                <a:spcPts val="1600"/>
              </a:spcBef>
              <a:buFontTx/>
              <a:buNone/>
              <a:defRPr sz="1867" spc="400">
                <a:solidFill>
                  <a:schemeClr val="tx2"/>
                </a:solidFill>
                <a:latin typeface="+mj-lt"/>
              </a:defRPr>
            </a:lvl1pPr>
            <a:lvl2pPr marL="154513" indent="-154513">
              <a:spcBef>
                <a:spcPts val="600"/>
              </a:spcBef>
              <a:defRPr sz="1400"/>
            </a:lvl2pPr>
            <a:lvl3pPr marL="311143" indent="-148163">
              <a:spcBef>
                <a:spcPts val="600"/>
              </a:spcBef>
              <a:tabLst/>
              <a:defRPr sz="1400"/>
            </a:lvl3pPr>
            <a:lvl4pPr marL="539737" indent="-156629">
              <a:spcBef>
                <a:spcPts val="600"/>
              </a:spcBef>
              <a:tabLst/>
              <a:defRPr sz="1400"/>
            </a:lvl4pPr>
            <a:lvl5pPr marL="685783" indent="-156629">
              <a:spcBef>
                <a:spcPts val="600"/>
              </a:spcBef>
              <a:tabLst/>
              <a:defRPr sz="1400"/>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hasCustomPrompt="1"/>
          </p:nvPr>
        </p:nvSpPr>
        <p:spPr>
          <a:xfrm>
            <a:off x="659116" y="35861"/>
            <a:ext cx="10043609"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2854735221"/>
      </p:ext>
    </p:extLst>
  </p:cSld>
  <p:clrMapOvr>
    <a:masterClrMapping/>
  </p:clrMapOvr>
  <p:extLst>
    <p:ext uri="{DCECCB84-F9BA-43D5-87BE-67443E8EF086}">
      <p15:sldGuideLst xmlns:p15="http://schemas.microsoft.com/office/powerpoint/2012/main">
        <p15:guide id="1" orient="horz" pos="3140">
          <p15:clr>
            <a:srgbClr val="5ACBF0"/>
          </p15:clr>
        </p15:guide>
        <p15:guide id="2" orient="horz" pos="96">
          <p15:clr>
            <a:srgbClr val="5ACBF0"/>
          </p15:clr>
        </p15:guide>
        <p15:guide id="5" pos="4330">
          <p15:clr>
            <a:srgbClr val="5ACBF0"/>
          </p15:clr>
        </p15:guide>
        <p15:guide id="6" pos="564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2AE81F89-843A-4D6D-B988-42C086B81FC8}" type="datetimeFigureOut">
              <a:rPr lang="en-US" altLang="en-US" smtClean="0"/>
              <a:pPr>
                <a:defRPr/>
              </a:pPr>
              <a:t>8/2/2024</a:t>
            </a:fld>
            <a:endParaRPr lang="en-US" altLang="en-US"/>
          </a:p>
        </p:txBody>
      </p:sp>
      <p:sp>
        <p:nvSpPr>
          <p:cNvPr id="6" name="Footer Placeholder 5"/>
          <p:cNvSpPr>
            <a:spLocks noGrp="1"/>
          </p:cNvSpPr>
          <p:nvPr>
            <p:ph type="ftr" sz="quarter" idx="11"/>
          </p:nvPr>
        </p:nvSpPr>
        <p:spPr/>
        <p:txBody>
          <a:bodyPr/>
          <a:lstStyle/>
          <a:p>
            <a:pPr>
              <a:defRPr/>
            </a:pPr>
            <a:endParaRPr lang="en-US" altLang="en-US"/>
          </a:p>
        </p:txBody>
      </p:sp>
      <p:sp>
        <p:nvSpPr>
          <p:cNvPr id="7" name="Slide Number Placeholder 6"/>
          <p:cNvSpPr>
            <a:spLocks noGrp="1"/>
          </p:cNvSpPr>
          <p:nvPr>
            <p:ph type="sldNum" sz="quarter" idx="12"/>
          </p:nvPr>
        </p:nvSpPr>
        <p:spPr/>
        <p:txBody>
          <a:body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33477720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Column Type + Image Right Float">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3A869640-F2C9-514A-896B-B3EB8ABDF82E}"/>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C1019A16-55AA-4E42-BD6F-77268152B826}"/>
              </a:ext>
            </a:extLst>
          </p:cNvPr>
          <p:cNvSpPr>
            <a:spLocks noGrp="1"/>
          </p:cNvSpPr>
          <p:nvPr>
            <p:ph type="ftr" sz="quarter" idx="28"/>
          </p:nvPr>
        </p:nvSpPr>
        <p:spPr>
          <a:xfrm>
            <a:off x="1359158" y="6341944"/>
            <a:ext cx="978153" cy="246221"/>
          </a:xfrm>
          <a:prstGeom prst="rect">
            <a:avLst/>
          </a:prstGeom>
        </p:spPr>
        <p:txBody>
          <a:bodyPr/>
          <a:lstStyle/>
          <a:p>
            <a:pPr algn="l"/>
            <a:r>
              <a:rPr lang="en-US"/>
              <a:t>|  Confidential</a:t>
            </a:r>
          </a:p>
        </p:txBody>
      </p:sp>
      <p:sp>
        <p:nvSpPr>
          <p:cNvPr id="4" name="Picture Placeholder 3"/>
          <p:cNvSpPr>
            <a:spLocks noGrp="1"/>
          </p:cNvSpPr>
          <p:nvPr>
            <p:ph type="pic" sz="quarter" idx="22" hasCustomPrompt="1"/>
          </p:nvPr>
        </p:nvSpPr>
        <p:spPr>
          <a:xfrm>
            <a:off x="7977354" y="1718457"/>
            <a:ext cx="2933709" cy="4390448"/>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br>
              <a:rPr lang="en-US"/>
            </a:br>
            <a:r>
              <a:rPr lang="en-US"/>
              <a:t>insert image.</a:t>
            </a:r>
          </a:p>
        </p:txBody>
      </p:sp>
      <p:sp>
        <p:nvSpPr>
          <p:cNvPr id="14" name="Text Placeholder 13">
            <a:extLst>
              <a:ext uri="{FF2B5EF4-FFF2-40B4-BE49-F238E27FC236}">
                <a16:creationId xmlns:a16="http://schemas.microsoft.com/office/drawing/2014/main" id="{7451C606-DBAB-8242-ABAD-7FD2F0A34AA0}"/>
              </a:ext>
            </a:extLst>
          </p:cNvPr>
          <p:cNvSpPr>
            <a:spLocks noGrp="1"/>
          </p:cNvSpPr>
          <p:nvPr>
            <p:ph type="body" sz="quarter" idx="30" hasCustomPrompt="1"/>
          </p:nvPr>
        </p:nvSpPr>
        <p:spPr>
          <a:xfrm>
            <a:off x="5544431" y="1704503"/>
            <a:ext cx="2206277" cy="4390448"/>
          </a:xfrm>
          <a:prstGeom prst="rect">
            <a:avLst/>
          </a:prstGeom>
        </p:spPr>
        <p:txBody>
          <a:bodyPr numCol="1"/>
          <a:lstStyle>
            <a:lvl1pPr marL="0" indent="0">
              <a:spcBef>
                <a:spcPts val="1600"/>
              </a:spcBef>
              <a:buFontTx/>
              <a:buNone/>
              <a:defRPr sz="1600">
                <a:solidFill>
                  <a:schemeClr val="tx2"/>
                </a:solidFill>
                <a:latin typeface="+mj-lt"/>
              </a:defRPr>
            </a:lvl1pPr>
            <a:lvl2pPr marL="154513" indent="-154513">
              <a:spcBef>
                <a:spcPts val="600"/>
              </a:spcBef>
              <a:defRPr sz="1400"/>
            </a:lvl2pPr>
            <a:lvl3pPr marL="311143" indent="-148163">
              <a:spcBef>
                <a:spcPts val="600"/>
              </a:spcBef>
              <a:tabLst/>
              <a:defRPr sz="1400"/>
            </a:lvl3pPr>
            <a:lvl4pPr marL="539737" indent="-156629">
              <a:spcBef>
                <a:spcPts val="600"/>
              </a:spcBef>
              <a:tabLst/>
              <a:defRPr sz="1400"/>
            </a:lvl4pPr>
            <a:lvl5pPr marL="685783" indent="-156629">
              <a:spcBef>
                <a:spcPts val="600"/>
              </a:spcBef>
              <a:tabLst/>
              <a:defRPr sz="1400"/>
            </a:lvl5pPr>
          </a:lstStyle>
          <a:p>
            <a:pPr lvl="0"/>
            <a:r>
              <a:rPr lang="en-US" dirty="0"/>
              <a:t>Click To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3">
            <a:extLst>
              <a:ext uri="{FF2B5EF4-FFF2-40B4-BE49-F238E27FC236}">
                <a16:creationId xmlns:a16="http://schemas.microsoft.com/office/drawing/2014/main" id="{CBED8DF7-0760-9F44-9253-11C9B4DB4FA1}"/>
              </a:ext>
            </a:extLst>
          </p:cNvPr>
          <p:cNvSpPr>
            <a:spLocks noGrp="1"/>
          </p:cNvSpPr>
          <p:nvPr>
            <p:ph type="body" sz="quarter" idx="29" hasCustomPrompt="1"/>
          </p:nvPr>
        </p:nvSpPr>
        <p:spPr>
          <a:xfrm>
            <a:off x="3102284" y="1711480"/>
            <a:ext cx="2206277" cy="4376493"/>
          </a:xfrm>
          <a:prstGeom prst="rect">
            <a:avLst/>
          </a:prstGeom>
        </p:spPr>
        <p:txBody>
          <a:bodyPr numCol="1"/>
          <a:lstStyle>
            <a:lvl1pPr marL="0" indent="0">
              <a:spcBef>
                <a:spcPts val="1600"/>
              </a:spcBef>
              <a:buFontTx/>
              <a:buNone/>
              <a:defRPr sz="1600">
                <a:solidFill>
                  <a:schemeClr val="tx2"/>
                </a:solidFill>
                <a:latin typeface="+mj-lt"/>
              </a:defRPr>
            </a:lvl1pPr>
            <a:lvl2pPr marL="154513" indent="-154513">
              <a:spcBef>
                <a:spcPts val="600"/>
              </a:spcBef>
              <a:defRPr sz="1400"/>
            </a:lvl2pPr>
            <a:lvl3pPr marL="311143" indent="-148163">
              <a:spcBef>
                <a:spcPts val="600"/>
              </a:spcBef>
              <a:tabLst/>
              <a:defRPr sz="1400"/>
            </a:lvl3pPr>
            <a:lvl4pPr marL="539737" indent="-156629">
              <a:spcBef>
                <a:spcPts val="600"/>
              </a:spcBef>
              <a:tabLst/>
              <a:defRPr sz="1400"/>
            </a:lvl4pPr>
            <a:lvl5pPr marL="685783" indent="-156629">
              <a:spcBef>
                <a:spcPts val="600"/>
              </a:spcBef>
              <a:tabLst/>
              <a:defRPr sz="1400"/>
            </a:lvl5pPr>
          </a:lstStyle>
          <a:p>
            <a:pPr lvl="0"/>
            <a:r>
              <a:rPr lang="en-US" dirty="0"/>
              <a:t>Click To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3">
            <a:extLst>
              <a:ext uri="{FF2B5EF4-FFF2-40B4-BE49-F238E27FC236}">
                <a16:creationId xmlns:a16="http://schemas.microsoft.com/office/drawing/2014/main" id="{35CADD5D-06A8-2740-82AE-3F7B15692247}"/>
              </a:ext>
            </a:extLst>
          </p:cNvPr>
          <p:cNvSpPr>
            <a:spLocks noGrp="1"/>
          </p:cNvSpPr>
          <p:nvPr>
            <p:ph type="body" sz="quarter" idx="16" hasCustomPrompt="1"/>
          </p:nvPr>
        </p:nvSpPr>
        <p:spPr>
          <a:xfrm>
            <a:off x="669362" y="1708125"/>
            <a:ext cx="2206277" cy="4400780"/>
          </a:xfrm>
          <a:prstGeom prst="rect">
            <a:avLst/>
          </a:prstGeom>
        </p:spPr>
        <p:txBody>
          <a:bodyPr numCol="1"/>
          <a:lstStyle>
            <a:lvl1pPr marL="0" indent="0">
              <a:spcBef>
                <a:spcPts val="1600"/>
              </a:spcBef>
              <a:buFontTx/>
              <a:buNone/>
              <a:defRPr sz="1600">
                <a:solidFill>
                  <a:schemeClr val="tx2"/>
                </a:solidFill>
                <a:latin typeface="+mj-lt"/>
              </a:defRPr>
            </a:lvl1pPr>
            <a:lvl2pPr marL="154513" indent="-154513">
              <a:spcBef>
                <a:spcPts val="600"/>
              </a:spcBef>
              <a:defRPr sz="1400"/>
            </a:lvl2pPr>
            <a:lvl3pPr marL="311143" indent="-148163">
              <a:spcBef>
                <a:spcPts val="600"/>
              </a:spcBef>
              <a:tabLst/>
              <a:defRPr sz="1400"/>
            </a:lvl3pPr>
            <a:lvl4pPr marL="539737" indent="-156629">
              <a:spcBef>
                <a:spcPts val="600"/>
              </a:spcBef>
              <a:tabLst/>
              <a:defRPr sz="1400"/>
            </a:lvl4pPr>
            <a:lvl5pPr marL="685783" indent="-156629">
              <a:spcBef>
                <a:spcPts val="600"/>
              </a:spcBef>
              <a:tabLst/>
              <a:defRPr sz="1400"/>
            </a:lvl5pPr>
          </a:lstStyle>
          <a:p>
            <a:pPr lvl="0"/>
            <a:r>
              <a:rPr lang="en-US" dirty="0"/>
              <a:t>Click To Edit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Placeholder 1">
            <a:extLst>
              <a:ext uri="{FF2B5EF4-FFF2-40B4-BE49-F238E27FC236}">
                <a16:creationId xmlns:a16="http://schemas.microsoft.com/office/drawing/2014/main" id="{17F81BA3-4CCD-4541-BBF1-056CC1B92B1E}"/>
              </a:ext>
            </a:extLst>
          </p:cNvPr>
          <p:cNvSpPr>
            <a:spLocks noGrp="1"/>
          </p:cNvSpPr>
          <p:nvPr>
            <p:ph type="title" hasCustomPrompt="1"/>
          </p:nvPr>
        </p:nvSpPr>
        <p:spPr>
          <a:xfrm>
            <a:off x="659116" y="35861"/>
            <a:ext cx="10241701"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2465331039"/>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ype/Test Box (no subhead)">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DACA69A9-5C8E-E74D-977D-C8BD6BFACD93}"/>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9DA4241A-B2AD-EB42-8192-7BD9071B4FA5}"/>
              </a:ext>
            </a:extLst>
          </p:cNvPr>
          <p:cNvSpPr>
            <a:spLocks noGrp="1"/>
          </p:cNvSpPr>
          <p:nvPr>
            <p:ph type="ftr" sz="quarter" idx="13"/>
          </p:nvPr>
        </p:nvSpPr>
        <p:spPr>
          <a:xfrm>
            <a:off x="1359158" y="6341944"/>
            <a:ext cx="978153" cy="246221"/>
          </a:xfrm>
          <a:prstGeom prst="rect">
            <a:avLst/>
          </a:prstGeom>
        </p:spPr>
        <p:txBody>
          <a:bodyPr/>
          <a:lstStyle/>
          <a:p>
            <a:pPr algn="l"/>
            <a:r>
              <a:rPr lang="en-US"/>
              <a:t>|  Confidential</a:t>
            </a:r>
          </a:p>
        </p:txBody>
      </p:sp>
      <p:sp>
        <p:nvSpPr>
          <p:cNvPr id="15" name="Content Placeholder 2">
            <a:extLst>
              <a:ext uri="{FF2B5EF4-FFF2-40B4-BE49-F238E27FC236}">
                <a16:creationId xmlns:a16="http://schemas.microsoft.com/office/drawing/2014/main" id="{4FBA920A-446D-E141-AC07-BF9B002C7764}"/>
              </a:ext>
            </a:extLst>
          </p:cNvPr>
          <p:cNvSpPr>
            <a:spLocks noGrp="1"/>
          </p:cNvSpPr>
          <p:nvPr>
            <p:ph sz="half" idx="1" hasCustomPrompt="1"/>
          </p:nvPr>
        </p:nvSpPr>
        <p:spPr>
          <a:xfrm>
            <a:off x="680206" y="1655411"/>
            <a:ext cx="10574449" cy="4451572"/>
          </a:xfrm>
          <a:prstGeom prst="rect">
            <a:avLst/>
          </a:prstGeom>
        </p:spPr>
        <p:txBody>
          <a:bodyPr/>
          <a:lstStyle>
            <a:lvl1pPr>
              <a:defRPr sz="1600"/>
            </a:lvl1pPr>
            <a:lvl2pPr marL="539737" indent="-228594">
              <a:tabLst/>
              <a:defRPr sz="1600"/>
            </a:lvl2pPr>
            <a:lvl3pPr marL="766214" indent="-228594">
              <a:tabLst/>
              <a:defRPr sz="1600"/>
            </a:lvl3pPr>
            <a:lvl4pPr marL="994808" indent="-228594">
              <a:tabLst/>
              <a:defRPr sz="1600"/>
            </a:lvl4pPr>
            <a:lvl5pPr marL="1223403" indent="-228594">
              <a:tabLst/>
              <a:defRPr sz="1600"/>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09D0A884-2939-6045-86D0-A38D4D7DCE21}"/>
              </a:ext>
            </a:extLst>
          </p:cNvPr>
          <p:cNvSpPr>
            <a:spLocks noGrp="1"/>
          </p:cNvSpPr>
          <p:nvPr>
            <p:ph type="title" hasCustomPrompt="1"/>
          </p:nvPr>
        </p:nvSpPr>
        <p:spPr>
          <a:xfrm>
            <a:off x="659029" y="35861"/>
            <a:ext cx="10123895"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8372269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ype/Test Box + Blue Subhead">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265570F4-2E73-024C-B74C-7A94A4946674}"/>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AFE456C7-1F12-8947-AAF1-0ACAB588CAD1}"/>
              </a:ext>
            </a:extLst>
          </p:cNvPr>
          <p:cNvSpPr>
            <a:spLocks noGrp="1"/>
          </p:cNvSpPr>
          <p:nvPr>
            <p:ph type="ftr" sz="quarter" idx="15"/>
          </p:nvPr>
        </p:nvSpPr>
        <p:spPr>
          <a:xfrm>
            <a:off x="1359158" y="6341944"/>
            <a:ext cx="978153" cy="246221"/>
          </a:xfrm>
          <a:prstGeom prst="rect">
            <a:avLst/>
          </a:prstGeom>
        </p:spPr>
        <p:txBody>
          <a:bodyPr/>
          <a:lstStyle/>
          <a:p>
            <a:pPr algn="l"/>
            <a:r>
              <a:rPr lang="en-US"/>
              <a:t>|  Confidential</a:t>
            </a:r>
          </a:p>
        </p:txBody>
      </p:sp>
      <p:sp>
        <p:nvSpPr>
          <p:cNvPr id="11" name="Content Placeholder 2">
            <a:extLst>
              <a:ext uri="{FF2B5EF4-FFF2-40B4-BE49-F238E27FC236}">
                <a16:creationId xmlns:a16="http://schemas.microsoft.com/office/drawing/2014/main" id="{473F5CD9-7831-264B-95D9-D40B24149EA0}"/>
              </a:ext>
            </a:extLst>
          </p:cNvPr>
          <p:cNvSpPr>
            <a:spLocks noGrp="1"/>
          </p:cNvSpPr>
          <p:nvPr>
            <p:ph sz="half" idx="1" hasCustomPrompt="1"/>
          </p:nvPr>
        </p:nvSpPr>
        <p:spPr>
          <a:xfrm>
            <a:off x="680207" y="1795464"/>
            <a:ext cx="10574448" cy="3749919"/>
          </a:xfrm>
          <a:prstGeom prst="rect">
            <a:avLst/>
          </a:prstGeom>
        </p:spPr>
        <p:txBody>
          <a:bodyPr/>
          <a:lstStyle>
            <a:lvl1pPr>
              <a:defRPr sz="1600"/>
            </a:lvl1pPr>
            <a:lvl2pPr marL="539737" indent="-228594">
              <a:tabLst/>
              <a:defRPr sz="1600"/>
            </a:lvl2pPr>
            <a:lvl3pPr marL="766214" indent="-228594">
              <a:tabLst/>
              <a:defRPr sz="1600"/>
            </a:lvl3pPr>
            <a:lvl4pPr marL="994808" indent="-228594">
              <a:tabLst/>
              <a:defRPr sz="1600"/>
            </a:lvl4pPr>
            <a:lvl5pPr marL="1223403" indent="-228594">
              <a:tabLst/>
              <a:defRPr sz="1600"/>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6">
            <a:extLst>
              <a:ext uri="{FF2B5EF4-FFF2-40B4-BE49-F238E27FC236}">
                <a16:creationId xmlns:a16="http://schemas.microsoft.com/office/drawing/2014/main" id="{3190D01C-3D82-0549-B301-47EAFFF9956B}"/>
              </a:ext>
            </a:extLst>
          </p:cNvPr>
          <p:cNvSpPr>
            <a:spLocks noGrp="1"/>
          </p:cNvSpPr>
          <p:nvPr>
            <p:ph type="body" sz="quarter" idx="13" hasCustomPrompt="1"/>
          </p:nvPr>
        </p:nvSpPr>
        <p:spPr>
          <a:xfrm>
            <a:off x="680208" y="1349460"/>
            <a:ext cx="10132697" cy="287637"/>
          </a:xfrm>
          <a:prstGeom prst="rect">
            <a:avLst/>
          </a:prstGeom>
        </p:spPr>
        <p:txBody>
          <a:bodyPr anchor="b" anchorCtr="0"/>
          <a:lstStyle>
            <a:lvl1pPr marL="0" indent="0">
              <a:buNone/>
              <a:defRPr sz="1867" spc="400">
                <a:solidFill>
                  <a:schemeClr val="tx2"/>
                </a:solidFill>
                <a:latin typeface="+mj-lt"/>
              </a:defRPr>
            </a:lvl1pPr>
          </a:lstStyle>
          <a:p>
            <a:pPr lvl="0"/>
            <a:r>
              <a:rPr lang="en-US" dirty="0"/>
              <a:t>Edit Subtitle Copy</a:t>
            </a:r>
          </a:p>
        </p:txBody>
      </p:sp>
      <p:sp>
        <p:nvSpPr>
          <p:cNvPr id="8" name="Title Placeholder 1">
            <a:extLst>
              <a:ext uri="{FF2B5EF4-FFF2-40B4-BE49-F238E27FC236}">
                <a16:creationId xmlns:a16="http://schemas.microsoft.com/office/drawing/2014/main" id="{C51B9BDE-30EF-B144-82B9-CA7E0229FEC4}"/>
              </a:ext>
            </a:extLst>
          </p:cNvPr>
          <p:cNvSpPr>
            <a:spLocks noGrp="1"/>
          </p:cNvSpPr>
          <p:nvPr>
            <p:ph type="title" hasCustomPrompt="1"/>
          </p:nvPr>
        </p:nvSpPr>
        <p:spPr>
          <a:xfrm>
            <a:off x="659029" y="35861"/>
            <a:ext cx="10153876"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2033919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Image + Label+Description">
    <p:spTree>
      <p:nvGrpSpPr>
        <p:cNvPr id="1" name=""/>
        <p:cNvGrpSpPr/>
        <p:nvPr/>
      </p:nvGrpSpPr>
      <p:grpSpPr>
        <a:xfrm>
          <a:off x="0" y="0"/>
          <a:ext cx="0" cy="0"/>
          <a:chOff x="0" y="0"/>
          <a:chExt cx="0" cy="0"/>
        </a:xfrm>
      </p:grpSpPr>
      <p:sp>
        <p:nvSpPr>
          <p:cNvPr id="20" name="Slide Number Placeholder 5">
            <a:extLst>
              <a:ext uri="{FF2B5EF4-FFF2-40B4-BE49-F238E27FC236}">
                <a16:creationId xmlns:a16="http://schemas.microsoft.com/office/drawing/2014/main" id="{49B2505A-26A3-5A4A-9A6F-0D88FCBD7B49}"/>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6E6079F0-EEFD-2A49-9BB3-4927384DAE5B}"/>
              </a:ext>
            </a:extLst>
          </p:cNvPr>
          <p:cNvSpPr>
            <a:spLocks noGrp="1"/>
          </p:cNvSpPr>
          <p:nvPr>
            <p:ph type="ftr" sz="quarter" idx="24"/>
          </p:nvPr>
        </p:nvSpPr>
        <p:spPr>
          <a:xfrm>
            <a:off x="1359158" y="6341944"/>
            <a:ext cx="978153" cy="246221"/>
          </a:xfrm>
          <a:prstGeom prst="rect">
            <a:avLst/>
          </a:prstGeom>
        </p:spPr>
        <p:txBody>
          <a:bodyPr/>
          <a:lstStyle/>
          <a:p>
            <a:pPr algn="l"/>
            <a:r>
              <a:rPr lang="en-US"/>
              <a:t>|  Confidential</a:t>
            </a:r>
          </a:p>
        </p:txBody>
      </p:sp>
      <p:sp>
        <p:nvSpPr>
          <p:cNvPr id="38" name="Picture Placeholder 4">
            <a:extLst>
              <a:ext uri="{FF2B5EF4-FFF2-40B4-BE49-F238E27FC236}">
                <a16:creationId xmlns:a16="http://schemas.microsoft.com/office/drawing/2014/main" id="{0D242D9F-B96A-4B4F-A4F2-0FDF34AA26C9}"/>
              </a:ext>
            </a:extLst>
          </p:cNvPr>
          <p:cNvSpPr>
            <a:spLocks noGrp="1"/>
          </p:cNvSpPr>
          <p:nvPr>
            <p:ph type="pic" sz="quarter" idx="33" hasCustomPrompt="1"/>
          </p:nvPr>
        </p:nvSpPr>
        <p:spPr>
          <a:xfrm>
            <a:off x="8155775" y="2639013"/>
            <a:ext cx="3436285" cy="2113807"/>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37" name="Text Placeholder 4">
            <a:extLst>
              <a:ext uri="{FF2B5EF4-FFF2-40B4-BE49-F238E27FC236}">
                <a16:creationId xmlns:a16="http://schemas.microsoft.com/office/drawing/2014/main" id="{EEDE26D9-5E9D-2641-AA72-FADAD3C02106}"/>
              </a:ext>
            </a:extLst>
          </p:cNvPr>
          <p:cNvSpPr>
            <a:spLocks noGrp="1"/>
          </p:cNvSpPr>
          <p:nvPr>
            <p:ph type="body" sz="quarter" idx="32" hasCustomPrompt="1"/>
          </p:nvPr>
        </p:nvSpPr>
        <p:spPr>
          <a:xfrm>
            <a:off x="8154521" y="5404265"/>
            <a:ext cx="3437027" cy="673100"/>
          </a:xfrm>
          <a:prstGeom prst="rect">
            <a:avLst/>
          </a:prstGeom>
        </p:spPr>
        <p:txBody>
          <a:bodyPr/>
          <a:lstStyle>
            <a:lvl1pPr marL="0" indent="0" algn="ctr">
              <a:buNone/>
              <a:defRPr sz="1400"/>
            </a:lvl1pPr>
          </a:lstStyle>
          <a:p>
            <a:pPr lvl="0"/>
            <a:r>
              <a:rPr lang="en-US" dirty="0"/>
              <a:t>Click to edit this detail copy</a:t>
            </a:r>
          </a:p>
        </p:txBody>
      </p:sp>
      <p:sp>
        <p:nvSpPr>
          <p:cNvPr id="36" name="Text Placeholder 6">
            <a:extLst>
              <a:ext uri="{FF2B5EF4-FFF2-40B4-BE49-F238E27FC236}">
                <a16:creationId xmlns:a16="http://schemas.microsoft.com/office/drawing/2014/main" id="{9C770AD5-8C89-1C41-9A43-22C0408CDB63}"/>
              </a:ext>
            </a:extLst>
          </p:cNvPr>
          <p:cNvSpPr>
            <a:spLocks noGrp="1"/>
          </p:cNvSpPr>
          <p:nvPr>
            <p:ph type="body" sz="quarter" idx="31" hasCustomPrompt="1"/>
          </p:nvPr>
        </p:nvSpPr>
        <p:spPr>
          <a:xfrm>
            <a:off x="8154521" y="4989079"/>
            <a:ext cx="3437027" cy="313588"/>
          </a:xfrm>
          <a:prstGeom prst="rect">
            <a:avLst/>
          </a:prstGeom>
        </p:spPr>
        <p:txBody>
          <a:bodyPr anchor="b" anchorCtr="0"/>
          <a:lstStyle>
            <a:lvl1pPr marL="0" indent="0" algn="ctr">
              <a:buNone/>
              <a:defRPr sz="1600" spc="400">
                <a:solidFill>
                  <a:schemeClr val="tx2"/>
                </a:solidFill>
                <a:latin typeface="+mj-lt"/>
              </a:defRPr>
            </a:lvl1pPr>
          </a:lstStyle>
          <a:p>
            <a:pPr lvl="0"/>
            <a:r>
              <a:rPr lang="en-US" dirty="0"/>
              <a:t>Edit Subtitle</a:t>
            </a:r>
          </a:p>
        </p:txBody>
      </p:sp>
      <p:sp>
        <p:nvSpPr>
          <p:cNvPr id="35" name="Picture Placeholder 4">
            <a:extLst>
              <a:ext uri="{FF2B5EF4-FFF2-40B4-BE49-F238E27FC236}">
                <a16:creationId xmlns:a16="http://schemas.microsoft.com/office/drawing/2014/main" id="{DBAE777A-3557-1841-9C5C-4195AD0752EC}"/>
              </a:ext>
            </a:extLst>
          </p:cNvPr>
          <p:cNvSpPr>
            <a:spLocks noGrp="1"/>
          </p:cNvSpPr>
          <p:nvPr>
            <p:ph type="pic" sz="quarter" idx="30" hasCustomPrompt="1"/>
          </p:nvPr>
        </p:nvSpPr>
        <p:spPr>
          <a:xfrm>
            <a:off x="4415995" y="2639013"/>
            <a:ext cx="3436285" cy="2113807"/>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34" name="Text Placeholder 4">
            <a:extLst>
              <a:ext uri="{FF2B5EF4-FFF2-40B4-BE49-F238E27FC236}">
                <a16:creationId xmlns:a16="http://schemas.microsoft.com/office/drawing/2014/main" id="{6A79C6FB-A98C-A344-8F5C-68D53B1CC4A7}"/>
              </a:ext>
            </a:extLst>
          </p:cNvPr>
          <p:cNvSpPr>
            <a:spLocks noGrp="1"/>
          </p:cNvSpPr>
          <p:nvPr>
            <p:ph type="body" sz="quarter" idx="29" hasCustomPrompt="1"/>
          </p:nvPr>
        </p:nvSpPr>
        <p:spPr>
          <a:xfrm>
            <a:off x="4414741" y="5404265"/>
            <a:ext cx="3437027" cy="673100"/>
          </a:xfrm>
          <a:prstGeom prst="rect">
            <a:avLst/>
          </a:prstGeom>
        </p:spPr>
        <p:txBody>
          <a:bodyPr/>
          <a:lstStyle>
            <a:lvl1pPr marL="0" indent="0" algn="ctr">
              <a:buNone/>
              <a:defRPr sz="1400"/>
            </a:lvl1pPr>
          </a:lstStyle>
          <a:p>
            <a:pPr lvl="0"/>
            <a:r>
              <a:rPr lang="en-US" dirty="0"/>
              <a:t>Click to edit this detail copy</a:t>
            </a:r>
          </a:p>
        </p:txBody>
      </p:sp>
      <p:sp>
        <p:nvSpPr>
          <p:cNvPr id="33" name="Text Placeholder 6">
            <a:extLst>
              <a:ext uri="{FF2B5EF4-FFF2-40B4-BE49-F238E27FC236}">
                <a16:creationId xmlns:a16="http://schemas.microsoft.com/office/drawing/2014/main" id="{4902CE8D-3716-2746-ACAD-850EBDA2EE3A}"/>
              </a:ext>
            </a:extLst>
          </p:cNvPr>
          <p:cNvSpPr>
            <a:spLocks noGrp="1"/>
          </p:cNvSpPr>
          <p:nvPr>
            <p:ph type="body" sz="quarter" idx="28" hasCustomPrompt="1"/>
          </p:nvPr>
        </p:nvSpPr>
        <p:spPr>
          <a:xfrm>
            <a:off x="4414741" y="4989079"/>
            <a:ext cx="3437027" cy="313588"/>
          </a:xfrm>
          <a:prstGeom prst="rect">
            <a:avLst/>
          </a:prstGeom>
        </p:spPr>
        <p:txBody>
          <a:bodyPr anchor="b" anchorCtr="0"/>
          <a:lstStyle>
            <a:lvl1pPr marL="0" indent="0" algn="ctr">
              <a:buNone/>
              <a:defRPr sz="1600" spc="400">
                <a:solidFill>
                  <a:schemeClr val="tx2"/>
                </a:solidFill>
                <a:latin typeface="+mj-lt"/>
              </a:defRPr>
            </a:lvl1pPr>
          </a:lstStyle>
          <a:p>
            <a:pPr lvl="0"/>
            <a:r>
              <a:rPr lang="en-US" dirty="0"/>
              <a:t>Edit Subtitle</a:t>
            </a:r>
          </a:p>
        </p:txBody>
      </p:sp>
      <p:sp>
        <p:nvSpPr>
          <p:cNvPr id="30" name="Picture Placeholder 4">
            <a:extLst>
              <a:ext uri="{FF2B5EF4-FFF2-40B4-BE49-F238E27FC236}">
                <a16:creationId xmlns:a16="http://schemas.microsoft.com/office/drawing/2014/main" id="{A1DC1222-188F-D945-9BAA-6E739DC4FC42}"/>
              </a:ext>
            </a:extLst>
          </p:cNvPr>
          <p:cNvSpPr>
            <a:spLocks noGrp="1"/>
          </p:cNvSpPr>
          <p:nvPr>
            <p:ph type="pic" sz="quarter" idx="27" hasCustomPrompt="1"/>
          </p:nvPr>
        </p:nvSpPr>
        <p:spPr>
          <a:xfrm>
            <a:off x="682868" y="2639013"/>
            <a:ext cx="3436285" cy="2113807"/>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27" name="Text Placeholder 4">
            <a:extLst>
              <a:ext uri="{FF2B5EF4-FFF2-40B4-BE49-F238E27FC236}">
                <a16:creationId xmlns:a16="http://schemas.microsoft.com/office/drawing/2014/main" id="{0F3E5BE9-983B-AD4E-9986-CA27E2B65E87}"/>
              </a:ext>
            </a:extLst>
          </p:cNvPr>
          <p:cNvSpPr>
            <a:spLocks noGrp="1"/>
          </p:cNvSpPr>
          <p:nvPr>
            <p:ph type="body" sz="quarter" idx="17" hasCustomPrompt="1"/>
          </p:nvPr>
        </p:nvSpPr>
        <p:spPr>
          <a:xfrm>
            <a:off x="681615" y="5404265"/>
            <a:ext cx="3437027" cy="673100"/>
          </a:xfrm>
          <a:prstGeom prst="rect">
            <a:avLst/>
          </a:prstGeom>
        </p:spPr>
        <p:txBody>
          <a:bodyPr/>
          <a:lstStyle>
            <a:lvl1pPr marL="0" indent="0" algn="ctr">
              <a:buNone/>
              <a:defRPr sz="1400"/>
            </a:lvl1pPr>
          </a:lstStyle>
          <a:p>
            <a:pPr lvl="0"/>
            <a:r>
              <a:rPr lang="en-US" dirty="0"/>
              <a:t>Click to edit this detail copy</a:t>
            </a:r>
          </a:p>
        </p:txBody>
      </p:sp>
      <p:sp>
        <p:nvSpPr>
          <p:cNvPr id="24" name="Text Placeholder 6">
            <a:extLst>
              <a:ext uri="{FF2B5EF4-FFF2-40B4-BE49-F238E27FC236}">
                <a16:creationId xmlns:a16="http://schemas.microsoft.com/office/drawing/2014/main" id="{A2376CE2-EC7C-114D-899F-3F615474464C}"/>
              </a:ext>
            </a:extLst>
          </p:cNvPr>
          <p:cNvSpPr>
            <a:spLocks noGrp="1"/>
          </p:cNvSpPr>
          <p:nvPr>
            <p:ph type="body" sz="quarter" idx="14" hasCustomPrompt="1"/>
          </p:nvPr>
        </p:nvSpPr>
        <p:spPr>
          <a:xfrm>
            <a:off x="681615" y="4989079"/>
            <a:ext cx="3437027" cy="313588"/>
          </a:xfrm>
          <a:prstGeom prst="rect">
            <a:avLst/>
          </a:prstGeom>
        </p:spPr>
        <p:txBody>
          <a:bodyPr anchor="b" anchorCtr="0"/>
          <a:lstStyle>
            <a:lvl1pPr marL="0" indent="0" algn="ctr">
              <a:buNone/>
              <a:defRPr sz="1600" spc="400">
                <a:solidFill>
                  <a:schemeClr val="tx2"/>
                </a:solidFill>
                <a:latin typeface="+mj-lt"/>
              </a:defRPr>
            </a:lvl1pPr>
          </a:lstStyle>
          <a:p>
            <a:pPr lvl="0"/>
            <a:r>
              <a:rPr lang="en-US" dirty="0"/>
              <a:t>Edit Subtitle</a:t>
            </a:r>
          </a:p>
        </p:txBody>
      </p:sp>
      <p:sp>
        <p:nvSpPr>
          <p:cNvPr id="17" name="Text Placeholder 4">
            <a:extLst>
              <a:ext uri="{FF2B5EF4-FFF2-40B4-BE49-F238E27FC236}">
                <a16:creationId xmlns:a16="http://schemas.microsoft.com/office/drawing/2014/main" id="{80FBB61C-C849-304A-A30A-12E681B42F01}"/>
              </a:ext>
            </a:extLst>
          </p:cNvPr>
          <p:cNvSpPr>
            <a:spLocks noGrp="1"/>
          </p:cNvSpPr>
          <p:nvPr>
            <p:ph type="body" sz="quarter" idx="34" hasCustomPrompt="1"/>
          </p:nvPr>
        </p:nvSpPr>
        <p:spPr>
          <a:xfrm>
            <a:off x="673697" y="1738433"/>
            <a:ext cx="10965355" cy="809536"/>
          </a:xfrm>
          <a:prstGeom prst="rect">
            <a:avLst/>
          </a:prstGeom>
        </p:spPr>
        <p:txBody>
          <a:bodyPr/>
          <a:lstStyle>
            <a:lvl1pPr marL="0" indent="0" algn="l">
              <a:buNone/>
              <a:defRPr sz="1600"/>
            </a:lvl1pPr>
          </a:lstStyle>
          <a:p>
            <a:pPr lvl="0"/>
            <a:r>
              <a:rPr lang="en-US" dirty="0"/>
              <a:t>Click To Edit This Text Copy</a:t>
            </a:r>
          </a:p>
        </p:txBody>
      </p:sp>
      <p:sp>
        <p:nvSpPr>
          <p:cNvPr id="15" name="Text Placeholder 6">
            <a:extLst>
              <a:ext uri="{FF2B5EF4-FFF2-40B4-BE49-F238E27FC236}">
                <a16:creationId xmlns:a16="http://schemas.microsoft.com/office/drawing/2014/main" id="{CFDED09B-F6B6-0F43-A1FF-6FE1D8C761F0}"/>
              </a:ext>
            </a:extLst>
          </p:cNvPr>
          <p:cNvSpPr>
            <a:spLocks noGrp="1"/>
          </p:cNvSpPr>
          <p:nvPr>
            <p:ph type="body" sz="quarter" idx="13" hasCustomPrompt="1"/>
          </p:nvPr>
        </p:nvSpPr>
        <p:spPr>
          <a:xfrm>
            <a:off x="680980" y="1286167"/>
            <a:ext cx="10129321" cy="314327"/>
          </a:xfrm>
          <a:prstGeom prst="rect">
            <a:avLst/>
          </a:prstGeom>
        </p:spPr>
        <p:txBody>
          <a:bodyPr anchor="b" anchorCtr="0"/>
          <a:lstStyle>
            <a:lvl1pPr marL="0" indent="0">
              <a:buNone/>
              <a:defRPr sz="1600" spc="400">
                <a:solidFill>
                  <a:schemeClr val="tx2"/>
                </a:solidFill>
                <a:latin typeface="+mj-lt"/>
              </a:defRPr>
            </a:lvl1pPr>
          </a:lstStyle>
          <a:p>
            <a:pPr lvl="0"/>
            <a:r>
              <a:rPr lang="en-US" dirty="0"/>
              <a:t>Edit Subtitle Copy</a:t>
            </a:r>
          </a:p>
        </p:txBody>
      </p:sp>
      <p:sp>
        <p:nvSpPr>
          <p:cNvPr id="11" name="Title Placeholder 1"/>
          <p:cNvSpPr>
            <a:spLocks noGrp="1"/>
          </p:cNvSpPr>
          <p:nvPr>
            <p:ph type="title" hasCustomPrompt="1"/>
          </p:nvPr>
        </p:nvSpPr>
        <p:spPr>
          <a:xfrm>
            <a:off x="659116" y="35861"/>
            <a:ext cx="10213749"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1978656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LT - 3-Image + Label+Description">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F18B76B1-17DB-8548-897D-BDB2C832221C}"/>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91C5C29A-2211-9948-8C37-11C903FA78AA}"/>
              </a:ext>
            </a:extLst>
          </p:cNvPr>
          <p:cNvSpPr>
            <a:spLocks noGrp="1"/>
          </p:cNvSpPr>
          <p:nvPr>
            <p:ph type="ftr" sz="quarter" idx="30"/>
          </p:nvPr>
        </p:nvSpPr>
        <p:spPr>
          <a:xfrm>
            <a:off x="1359158" y="6341944"/>
            <a:ext cx="978153" cy="246221"/>
          </a:xfrm>
          <a:prstGeom prst="rect">
            <a:avLst/>
          </a:prstGeom>
        </p:spPr>
        <p:txBody>
          <a:bodyPr/>
          <a:lstStyle/>
          <a:p>
            <a:pPr algn="l"/>
            <a:r>
              <a:rPr lang="en-US"/>
              <a:t>|  Confidential</a:t>
            </a:r>
          </a:p>
        </p:txBody>
      </p:sp>
      <p:sp>
        <p:nvSpPr>
          <p:cNvPr id="21" name="Picture Placeholder 4"/>
          <p:cNvSpPr>
            <a:spLocks noGrp="1"/>
          </p:cNvSpPr>
          <p:nvPr>
            <p:ph type="pic" sz="quarter" idx="29" hasCustomPrompt="1"/>
          </p:nvPr>
        </p:nvSpPr>
        <p:spPr>
          <a:xfrm>
            <a:off x="7805620" y="2088776"/>
            <a:ext cx="2863593" cy="2793459"/>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12" name="Text Placeholder 4"/>
          <p:cNvSpPr>
            <a:spLocks noGrp="1"/>
          </p:cNvSpPr>
          <p:nvPr>
            <p:ph type="body" sz="quarter" idx="19" hasCustomPrompt="1"/>
          </p:nvPr>
        </p:nvSpPr>
        <p:spPr>
          <a:xfrm>
            <a:off x="7805532" y="5362548"/>
            <a:ext cx="2864211" cy="787757"/>
          </a:xfrm>
          <a:prstGeom prst="rect">
            <a:avLst/>
          </a:prstGeom>
        </p:spPr>
        <p:txBody>
          <a:bodyPr/>
          <a:lstStyle>
            <a:lvl1pPr marL="0" indent="0" algn="ctr">
              <a:buNone/>
              <a:defRPr sz="1400"/>
            </a:lvl1pPr>
          </a:lstStyle>
          <a:p>
            <a:pPr lvl="0"/>
            <a:r>
              <a:rPr lang="en-US" dirty="0"/>
              <a:t>Click to edit this description copy</a:t>
            </a:r>
          </a:p>
        </p:txBody>
      </p:sp>
      <p:sp>
        <p:nvSpPr>
          <p:cNvPr id="9" name="Text Placeholder 6"/>
          <p:cNvSpPr>
            <a:spLocks noGrp="1"/>
          </p:cNvSpPr>
          <p:nvPr>
            <p:ph type="body" sz="quarter" idx="16" hasCustomPrompt="1"/>
          </p:nvPr>
        </p:nvSpPr>
        <p:spPr>
          <a:xfrm>
            <a:off x="7805532" y="4927376"/>
            <a:ext cx="2864211" cy="367005"/>
          </a:xfrm>
          <a:prstGeom prst="rect">
            <a:avLst/>
          </a:prstGeom>
        </p:spPr>
        <p:txBody>
          <a:bodyPr anchor="b" anchorCtr="0"/>
          <a:lstStyle>
            <a:lvl1pPr marL="0" indent="0" algn="ctr">
              <a:buNone/>
              <a:defRPr sz="1600" spc="400">
                <a:solidFill>
                  <a:schemeClr val="tx2"/>
                </a:solidFill>
                <a:latin typeface="+mj-lt"/>
              </a:defRPr>
            </a:lvl1pPr>
          </a:lstStyle>
          <a:p>
            <a:pPr lvl="0"/>
            <a:r>
              <a:rPr lang="en-US" dirty="0"/>
              <a:t>Edit Copy</a:t>
            </a:r>
          </a:p>
        </p:txBody>
      </p:sp>
      <p:sp>
        <p:nvSpPr>
          <p:cNvPr id="20" name="Picture Placeholder 4"/>
          <p:cNvSpPr>
            <a:spLocks noGrp="1"/>
          </p:cNvSpPr>
          <p:nvPr>
            <p:ph type="pic" sz="quarter" idx="28" hasCustomPrompt="1"/>
          </p:nvPr>
        </p:nvSpPr>
        <p:spPr>
          <a:xfrm>
            <a:off x="4664204" y="2088776"/>
            <a:ext cx="2863593" cy="2793459"/>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11" name="Text Placeholder 4"/>
          <p:cNvSpPr>
            <a:spLocks noGrp="1"/>
          </p:cNvSpPr>
          <p:nvPr>
            <p:ph type="body" sz="quarter" idx="18" hasCustomPrompt="1"/>
          </p:nvPr>
        </p:nvSpPr>
        <p:spPr>
          <a:xfrm>
            <a:off x="4664116" y="5362548"/>
            <a:ext cx="2864211" cy="787757"/>
          </a:xfrm>
          <a:prstGeom prst="rect">
            <a:avLst/>
          </a:prstGeom>
        </p:spPr>
        <p:txBody>
          <a:bodyPr/>
          <a:lstStyle>
            <a:lvl1pPr marL="0" indent="0" algn="ctr">
              <a:buNone/>
              <a:defRPr sz="1400"/>
            </a:lvl1pPr>
          </a:lstStyle>
          <a:p>
            <a:pPr lvl="0"/>
            <a:r>
              <a:rPr lang="en-US" dirty="0"/>
              <a:t>Click to edit this description copy</a:t>
            </a:r>
          </a:p>
        </p:txBody>
      </p:sp>
      <p:sp>
        <p:nvSpPr>
          <p:cNvPr id="7" name="Text Placeholder 6"/>
          <p:cNvSpPr>
            <a:spLocks noGrp="1"/>
          </p:cNvSpPr>
          <p:nvPr>
            <p:ph type="body" sz="quarter" idx="15" hasCustomPrompt="1"/>
          </p:nvPr>
        </p:nvSpPr>
        <p:spPr>
          <a:xfrm>
            <a:off x="4664116" y="4927376"/>
            <a:ext cx="2864211" cy="367005"/>
          </a:xfrm>
          <a:prstGeom prst="rect">
            <a:avLst/>
          </a:prstGeom>
        </p:spPr>
        <p:txBody>
          <a:bodyPr anchor="b" anchorCtr="0"/>
          <a:lstStyle>
            <a:lvl1pPr marL="0" indent="0" algn="ctr">
              <a:buNone/>
              <a:defRPr sz="1600" spc="400">
                <a:solidFill>
                  <a:schemeClr val="tx2"/>
                </a:solidFill>
                <a:latin typeface="+mj-lt"/>
              </a:defRPr>
            </a:lvl1pPr>
          </a:lstStyle>
          <a:p>
            <a:pPr lvl="0"/>
            <a:r>
              <a:rPr lang="en-US" dirty="0"/>
              <a:t>Edit Copy</a:t>
            </a:r>
          </a:p>
        </p:txBody>
      </p:sp>
      <p:sp>
        <p:nvSpPr>
          <p:cNvPr id="5" name="Picture Placeholder 4"/>
          <p:cNvSpPr>
            <a:spLocks noGrp="1"/>
          </p:cNvSpPr>
          <p:nvPr>
            <p:ph type="pic" sz="quarter" idx="27" hasCustomPrompt="1"/>
          </p:nvPr>
        </p:nvSpPr>
        <p:spPr>
          <a:xfrm>
            <a:off x="1523805" y="2088776"/>
            <a:ext cx="2863593" cy="2793459"/>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dirty="0"/>
              <a:t>Click icon to</a:t>
            </a:r>
            <a:br>
              <a:rPr lang="en-US" dirty="0"/>
            </a:br>
            <a:endParaRPr lang="en-US" dirty="0"/>
          </a:p>
          <a:p>
            <a:r>
              <a:rPr lang="en-US" dirty="0"/>
              <a:t>insert image.</a:t>
            </a:r>
          </a:p>
        </p:txBody>
      </p:sp>
      <p:sp>
        <p:nvSpPr>
          <p:cNvPr id="10" name="Text Placeholder 4"/>
          <p:cNvSpPr>
            <a:spLocks noGrp="1"/>
          </p:cNvSpPr>
          <p:nvPr>
            <p:ph type="body" sz="quarter" idx="17" hasCustomPrompt="1"/>
          </p:nvPr>
        </p:nvSpPr>
        <p:spPr>
          <a:xfrm>
            <a:off x="1522700" y="5362548"/>
            <a:ext cx="2864211" cy="787757"/>
          </a:xfrm>
          <a:prstGeom prst="rect">
            <a:avLst/>
          </a:prstGeom>
        </p:spPr>
        <p:txBody>
          <a:bodyPr/>
          <a:lstStyle>
            <a:lvl1pPr marL="0" indent="0" algn="ctr">
              <a:buNone/>
              <a:defRPr sz="1400"/>
            </a:lvl1pPr>
          </a:lstStyle>
          <a:p>
            <a:pPr lvl="0"/>
            <a:r>
              <a:rPr lang="en-US" dirty="0"/>
              <a:t>Click to edit this description copy</a:t>
            </a:r>
          </a:p>
        </p:txBody>
      </p:sp>
      <p:sp>
        <p:nvSpPr>
          <p:cNvPr id="6" name="Text Placeholder 6"/>
          <p:cNvSpPr>
            <a:spLocks noGrp="1"/>
          </p:cNvSpPr>
          <p:nvPr>
            <p:ph type="body" sz="quarter" idx="14" hasCustomPrompt="1"/>
          </p:nvPr>
        </p:nvSpPr>
        <p:spPr>
          <a:xfrm>
            <a:off x="1522700" y="4927376"/>
            <a:ext cx="2864211" cy="367005"/>
          </a:xfrm>
          <a:prstGeom prst="rect">
            <a:avLst/>
          </a:prstGeom>
        </p:spPr>
        <p:txBody>
          <a:bodyPr anchor="b" anchorCtr="0"/>
          <a:lstStyle>
            <a:lvl1pPr marL="0" indent="0" algn="ctr">
              <a:buNone/>
              <a:defRPr sz="1600" spc="400">
                <a:solidFill>
                  <a:schemeClr val="tx2"/>
                </a:solidFill>
                <a:latin typeface="+mj-lt"/>
              </a:defRPr>
            </a:lvl1pPr>
          </a:lstStyle>
          <a:p>
            <a:pPr lvl="0"/>
            <a:r>
              <a:rPr lang="en-US" dirty="0"/>
              <a:t>Edit Copy</a:t>
            </a:r>
          </a:p>
        </p:txBody>
      </p:sp>
      <p:sp>
        <p:nvSpPr>
          <p:cNvPr id="18" name="Text Placeholder 6">
            <a:extLst>
              <a:ext uri="{FF2B5EF4-FFF2-40B4-BE49-F238E27FC236}">
                <a16:creationId xmlns:a16="http://schemas.microsoft.com/office/drawing/2014/main" id="{D7DE01E0-BD6E-8846-ADAD-FA67D3B2A4BB}"/>
              </a:ext>
            </a:extLst>
          </p:cNvPr>
          <p:cNvSpPr>
            <a:spLocks noGrp="1"/>
          </p:cNvSpPr>
          <p:nvPr>
            <p:ph type="body" sz="quarter" idx="13" hasCustomPrompt="1"/>
          </p:nvPr>
        </p:nvSpPr>
        <p:spPr>
          <a:xfrm>
            <a:off x="680980" y="1286167"/>
            <a:ext cx="10129321" cy="314327"/>
          </a:xfrm>
          <a:prstGeom prst="rect">
            <a:avLst/>
          </a:prstGeom>
        </p:spPr>
        <p:txBody>
          <a:bodyPr anchor="b" anchorCtr="0"/>
          <a:lstStyle>
            <a:lvl1pPr marL="0" indent="0">
              <a:buNone/>
              <a:defRPr sz="1600" spc="400">
                <a:solidFill>
                  <a:schemeClr val="tx2"/>
                </a:solidFill>
                <a:latin typeface="+mj-lt"/>
              </a:defRPr>
            </a:lvl1pPr>
          </a:lstStyle>
          <a:p>
            <a:pPr lvl="0"/>
            <a:r>
              <a:rPr lang="en-US" dirty="0"/>
              <a:t>Edit Subtitle Copy</a:t>
            </a:r>
          </a:p>
        </p:txBody>
      </p:sp>
      <p:sp>
        <p:nvSpPr>
          <p:cNvPr id="16" name="Title Placeholder 1">
            <a:extLst>
              <a:ext uri="{FF2B5EF4-FFF2-40B4-BE49-F238E27FC236}">
                <a16:creationId xmlns:a16="http://schemas.microsoft.com/office/drawing/2014/main" id="{13228E43-3027-ED40-B123-7C486A3D660E}"/>
              </a:ext>
            </a:extLst>
          </p:cNvPr>
          <p:cNvSpPr>
            <a:spLocks noGrp="1"/>
          </p:cNvSpPr>
          <p:nvPr>
            <p:ph type="title" hasCustomPrompt="1"/>
          </p:nvPr>
        </p:nvSpPr>
        <p:spPr>
          <a:xfrm>
            <a:off x="659029" y="35861"/>
            <a:ext cx="10153876"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196395117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Image + Label+Description">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F18B76B1-17DB-8548-897D-BDB2C832221C}"/>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91C5C29A-2211-9948-8C37-11C903FA78AA}"/>
              </a:ext>
            </a:extLst>
          </p:cNvPr>
          <p:cNvSpPr>
            <a:spLocks noGrp="1"/>
          </p:cNvSpPr>
          <p:nvPr>
            <p:ph type="ftr" sz="quarter" idx="30"/>
          </p:nvPr>
        </p:nvSpPr>
        <p:spPr>
          <a:xfrm>
            <a:off x="1359158" y="6341944"/>
            <a:ext cx="978153" cy="246221"/>
          </a:xfrm>
          <a:prstGeom prst="rect">
            <a:avLst/>
          </a:prstGeom>
        </p:spPr>
        <p:txBody>
          <a:bodyPr/>
          <a:lstStyle/>
          <a:p>
            <a:pPr algn="l"/>
            <a:r>
              <a:rPr lang="en-US"/>
              <a:t>|  Confidential</a:t>
            </a:r>
          </a:p>
        </p:txBody>
      </p:sp>
      <p:sp>
        <p:nvSpPr>
          <p:cNvPr id="32" name="Picture Placeholder 4">
            <a:extLst>
              <a:ext uri="{FF2B5EF4-FFF2-40B4-BE49-F238E27FC236}">
                <a16:creationId xmlns:a16="http://schemas.microsoft.com/office/drawing/2014/main" id="{C8B72422-4C38-B845-AEB5-09A1C9FB4114}"/>
              </a:ext>
            </a:extLst>
          </p:cNvPr>
          <p:cNvSpPr>
            <a:spLocks noGrp="1"/>
          </p:cNvSpPr>
          <p:nvPr>
            <p:ph type="pic" sz="quarter" idx="35" hasCustomPrompt="1"/>
          </p:nvPr>
        </p:nvSpPr>
        <p:spPr>
          <a:xfrm>
            <a:off x="8928172" y="1896910"/>
            <a:ext cx="2584763" cy="286435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30" name="Text Placeholder 4">
            <a:extLst>
              <a:ext uri="{FF2B5EF4-FFF2-40B4-BE49-F238E27FC236}">
                <a16:creationId xmlns:a16="http://schemas.microsoft.com/office/drawing/2014/main" id="{717E7B12-9DEB-554C-A5E0-9E4D6A81E9C5}"/>
              </a:ext>
            </a:extLst>
          </p:cNvPr>
          <p:cNvSpPr>
            <a:spLocks noGrp="1"/>
          </p:cNvSpPr>
          <p:nvPr>
            <p:ph type="body" sz="quarter" idx="33" hasCustomPrompt="1"/>
          </p:nvPr>
        </p:nvSpPr>
        <p:spPr>
          <a:xfrm>
            <a:off x="8927068" y="5293236"/>
            <a:ext cx="2585320" cy="787757"/>
          </a:xfrm>
          <a:prstGeom prst="rect">
            <a:avLst/>
          </a:prstGeom>
        </p:spPr>
        <p:txBody>
          <a:bodyPr/>
          <a:lstStyle>
            <a:lvl1pPr marL="0" marR="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1400"/>
            </a:lvl1pPr>
          </a:lstStyle>
          <a:p>
            <a:pPr marL="0" marR="0" lvl="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r>
              <a:rPr lang="en-US" dirty="0"/>
              <a:t>Click to Edit Content </a:t>
            </a:r>
            <a:br>
              <a:rPr lang="en-US" dirty="0"/>
            </a:br>
            <a:r>
              <a:rPr lang="en-US" dirty="0"/>
              <a:t>and Description</a:t>
            </a:r>
          </a:p>
        </p:txBody>
      </p:sp>
      <p:sp>
        <p:nvSpPr>
          <p:cNvPr id="28" name="Text Placeholder 6">
            <a:extLst>
              <a:ext uri="{FF2B5EF4-FFF2-40B4-BE49-F238E27FC236}">
                <a16:creationId xmlns:a16="http://schemas.microsoft.com/office/drawing/2014/main" id="{8D352DE9-699A-C14D-AC3E-816FF93DDF3D}"/>
              </a:ext>
            </a:extLst>
          </p:cNvPr>
          <p:cNvSpPr>
            <a:spLocks noGrp="1"/>
          </p:cNvSpPr>
          <p:nvPr>
            <p:ph type="body" sz="quarter" idx="31" hasCustomPrompt="1"/>
          </p:nvPr>
        </p:nvSpPr>
        <p:spPr>
          <a:xfrm>
            <a:off x="8927068" y="4826391"/>
            <a:ext cx="2585320" cy="367005"/>
          </a:xfrm>
          <a:prstGeom prst="rect">
            <a:avLst/>
          </a:prstGeom>
        </p:spPr>
        <p:txBody>
          <a:bodyPr anchor="b" anchorCtr="0"/>
          <a:lstStyle>
            <a:lvl1pPr marL="0" indent="0" algn="ctr">
              <a:buNone/>
              <a:defRPr sz="1600">
                <a:solidFill>
                  <a:schemeClr val="tx2"/>
                </a:solidFill>
                <a:latin typeface="+mj-lt"/>
              </a:defRPr>
            </a:lvl1pPr>
          </a:lstStyle>
          <a:p>
            <a:pPr lvl="0"/>
            <a:r>
              <a:rPr lang="en-US" dirty="0"/>
              <a:t>Edit Image Label</a:t>
            </a:r>
          </a:p>
        </p:txBody>
      </p:sp>
      <p:sp>
        <p:nvSpPr>
          <p:cNvPr id="20" name="Picture Placeholder 4"/>
          <p:cNvSpPr>
            <a:spLocks noGrp="1"/>
          </p:cNvSpPr>
          <p:nvPr>
            <p:ph type="pic" sz="quarter" idx="28" hasCustomPrompt="1"/>
          </p:nvPr>
        </p:nvSpPr>
        <p:spPr>
          <a:xfrm>
            <a:off x="6179293" y="1896910"/>
            <a:ext cx="2584763" cy="286435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11" name="Text Placeholder 4"/>
          <p:cNvSpPr>
            <a:spLocks noGrp="1"/>
          </p:cNvSpPr>
          <p:nvPr>
            <p:ph type="body" sz="quarter" idx="18" hasCustomPrompt="1"/>
          </p:nvPr>
        </p:nvSpPr>
        <p:spPr>
          <a:xfrm>
            <a:off x="6179207" y="5293236"/>
            <a:ext cx="2585320" cy="787757"/>
          </a:xfrm>
          <a:prstGeom prst="rect">
            <a:avLst/>
          </a:prstGeom>
        </p:spPr>
        <p:txBody>
          <a:bodyPr/>
          <a:lstStyle>
            <a:lvl1pPr marL="0" marR="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1400"/>
            </a:lvl1pPr>
          </a:lstStyle>
          <a:p>
            <a:pPr marL="0" marR="0" lvl="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r>
              <a:rPr lang="en-US" dirty="0"/>
              <a:t>Click to Edit Content </a:t>
            </a:r>
            <a:br>
              <a:rPr lang="en-US" dirty="0"/>
            </a:br>
            <a:r>
              <a:rPr lang="en-US" dirty="0"/>
              <a:t>and Description</a:t>
            </a:r>
          </a:p>
        </p:txBody>
      </p:sp>
      <p:sp>
        <p:nvSpPr>
          <p:cNvPr id="7" name="Text Placeholder 6"/>
          <p:cNvSpPr>
            <a:spLocks noGrp="1"/>
          </p:cNvSpPr>
          <p:nvPr>
            <p:ph type="body" sz="quarter" idx="15" hasCustomPrompt="1"/>
          </p:nvPr>
        </p:nvSpPr>
        <p:spPr>
          <a:xfrm>
            <a:off x="6179207" y="4826391"/>
            <a:ext cx="2585320" cy="367005"/>
          </a:xfrm>
          <a:prstGeom prst="rect">
            <a:avLst/>
          </a:prstGeom>
        </p:spPr>
        <p:txBody>
          <a:bodyPr anchor="b" anchorCtr="0"/>
          <a:lstStyle>
            <a:lvl1pPr marL="0" indent="0" algn="ctr">
              <a:buNone/>
              <a:defRPr sz="1600">
                <a:solidFill>
                  <a:schemeClr val="tx2"/>
                </a:solidFill>
                <a:latin typeface="+mj-lt"/>
              </a:defRPr>
            </a:lvl1pPr>
          </a:lstStyle>
          <a:p>
            <a:pPr lvl="0"/>
            <a:r>
              <a:rPr lang="en-US" dirty="0"/>
              <a:t>Edit Image Label</a:t>
            </a:r>
          </a:p>
        </p:txBody>
      </p:sp>
      <p:sp>
        <p:nvSpPr>
          <p:cNvPr id="5" name="Picture Placeholder 4"/>
          <p:cNvSpPr>
            <a:spLocks noGrp="1"/>
          </p:cNvSpPr>
          <p:nvPr>
            <p:ph type="pic" sz="quarter" idx="27" hasCustomPrompt="1"/>
          </p:nvPr>
        </p:nvSpPr>
        <p:spPr>
          <a:xfrm>
            <a:off x="3431519" y="1896910"/>
            <a:ext cx="2584763" cy="286435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10" name="Text Placeholder 4"/>
          <p:cNvSpPr>
            <a:spLocks noGrp="1"/>
          </p:cNvSpPr>
          <p:nvPr>
            <p:ph type="body" sz="quarter" idx="17" hasCustomPrompt="1"/>
          </p:nvPr>
        </p:nvSpPr>
        <p:spPr>
          <a:xfrm>
            <a:off x="3430415" y="5293236"/>
            <a:ext cx="2585320" cy="787757"/>
          </a:xfrm>
          <a:prstGeom prst="rect">
            <a:avLst/>
          </a:prstGeom>
        </p:spPr>
        <p:txBody>
          <a:bodyPr/>
          <a:lstStyle>
            <a:lvl1pPr marL="0" marR="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1400"/>
            </a:lvl1pPr>
          </a:lstStyle>
          <a:p>
            <a:pPr marL="0" marR="0" lvl="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r>
              <a:rPr lang="en-US" dirty="0"/>
              <a:t>Click to Edit Content </a:t>
            </a:r>
            <a:br>
              <a:rPr lang="en-US" dirty="0"/>
            </a:br>
            <a:r>
              <a:rPr lang="en-US" dirty="0"/>
              <a:t>and Description</a:t>
            </a:r>
          </a:p>
        </p:txBody>
      </p:sp>
      <p:sp>
        <p:nvSpPr>
          <p:cNvPr id="6" name="Text Placeholder 6"/>
          <p:cNvSpPr>
            <a:spLocks noGrp="1"/>
          </p:cNvSpPr>
          <p:nvPr>
            <p:ph type="body" sz="quarter" idx="14" hasCustomPrompt="1"/>
          </p:nvPr>
        </p:nvSpPr>
        <p:spPr>
          <a:xfrm>
            <a:off x="3430415" y="4826391"/>
            <a:ext cx="2585320" cy="367005"/>
          </a:xfrm>
          <a:prstGeom prst="rect">
            <a:avLst/>
          </a:prstGeom>
        </p:spPr>
        <p:txBody>
          <a:bodyPr anchor="b" anchorCtr="0"/>
          <a:lstStyle>
            <a:lvl1pPr marL="0" indent="0" algn="ctr">
              <a:buNone/>
              <a:defRPr sz="1600">
                <a:solidFill>
                  <a:schemeClr val="tx2"/>
                </a:solidFill>
                <a:latin typeface="+mj-lt"/>
              </a:defRPr>
            </a:lvl1pPr>
          </a:lstStyle>
          <a:p>
            <a:pPr lvl="0"/>
            <a:r>
              <a:rPr lang="en-US" dirty="0"/>
              <a:t>Edit Image Label</a:t>
            </a:r>
          </a:p>
        </p:txBody>
      </p:sp>
      <p:sp>
        <p:nvSpPr>
          <p:cNvPr id="33" name="Picture Placeholder 4">
            <a:extLst>
              <a:ext uri="{FF2B5EF4-FFF2-40B4-BE49-F238E27FC236}">
                <a16:creationId xmlns:a16="http://schemas.microsoft.com/office/drawing/2014/main" id="{F0326D31-50C6-7849-88A8-A36D955348AE}"/>
              </a:ext>
            </a:extLst>
          </p:cNvPr>
          <p:cNvSpPr>
            <a:spLocks noGrp="1"/>
          </p:cNvSpPr>
          <p:nvPr>
            <p:ph type="pic" sz="quarter" idx="36" hasCustomPrompt="1"/>
          </p:nvPr>
        </p:nvSpPr>
        <p:spPr>
          <a:xfrm>
            <a:off x="681065" y="1896910"/>
            <a:ext cx="2584763" cy="286435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31" name="Text Placeholder 4">
            <a:extLst>
              <a:ext uri="{FF2B5EF4-FFF2-40B4-BE49-F238E27FC236}">
                <a16:creationId xmlns:a16="http://schemas.microsoft.com/office/drawing/2014/main" id="{BAB18CB6-094A-0048-83AC-0CB0E0BB1889}"/>
              </a:ext>
            </a:extLst>
          </p:cNvPr>
          <p:cNvSpPr>
            <a:spLocks noGrp="1"/>
          </p:cNvSpPr>
          <p:nvPr>
            <p:ph type="body" sz="quarter" idx="34" hasCustomPrompt="1"/>
          </p:nvPr>
        </p:nvSpPr>
        <p:spPr>
          <a:xfrm>
            <a:off x="680979" y="5293236"/>
            <a:ext cx="2585320" cy="787757"/>
          </a:xfrm>
          <a:prstGeom prst="rect">
            <a:avLst/>
          </a:prstGeom>
        </p:spPr>
        <p:txBody>
          <a:bodyPr/>
          <a:lstStyle>
            <a:lvl1pPr marL="0" marR="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1400"/>
            </a:lvl1pPr>
          </a:lstStyle>
          <a:p>
            <a:pPr marL="0" marR="0" lvl="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r>
              <a:rPr lang="en-US" dirty="0"/>
              <a:t>Click to Edit Content </a:t>
            </a:r>
            <a:br>
              <a:rPr lang="en-US" dirty="0"/>
            </a:br>
            <a:r>
              <a:rPr lang="en-US" dirty="0"/>
              <a:t>and Description</a:t>
            </a:r>
          </a:p>
        </p:txBody>
      </p:sp>
      <p:sp>
        <p:nvSpPr>
          <p:cNvPr id="29" name="Text Placeholder 6">
            <a:extLst>
              <a:ext uri="{FF2B5EF4-FFF2-40B4-BE49-F238E27FC236}">
                <a16:creationId xmlns:a16="http://schemas.microsoft.com/office/drawing/2014/main" id="{29D96E9A-CE52-DB44-A63B-DBF64F2AAA86}"/>
              </a:ext>
            </a:extLst>
          </p:cNvPr>
          <p:cNvSpPr>
            <a:spLocks noGrp="1"/>
          </p:cNvSpPr>
          <p:nvPr>
            <p:ph type="body" sz="quarter" idx="32" hasCustomPrompt="1"/>
          </p:nvPr>
        </p:nvSpPr>
        <p:spPr>
          <a:xfrm>
            <a:off x="680979" y="4826391"/>
            <a:ext cx="2585320" cy="367005"/>
          </a:xfrm>
          <a:prstGeom prst="rect">
            <a:avLst/>
          </a:prstGeom>
        </p:spPr>
        <p:txBody>
          <a:bodyPr anchor="b" anchorCtr="0"/>
          <a:lstStyle>
            <a:lvl1pPr marL="0" indent="0" algn="ctr">
              <a:buNone/>
              <a:defRPr sz="1600">
                <a:solidFill>
                  <a:schemeClr val="tx2"/>
                </a:solidFill>
                <a:latin typeface="+mj-lt"/>
              </a:defRPr>
            </a:lvl1pPr>
          </a:lstStyle>
          <a:p>
            <a:pPr lvl="0"/>
            <a:r>
              <a:rPr lang="en-US" dirty="0"/>
              <a:t>Edit Image Label</a:t>
            </a:r>
          </a:p>
        </p:txBody>
      </p:sp>
      <p:sp>
        <p:nvSpPr>
          <p:cNvPr id="18" name="Text Placeholder 6">
            <a:extLst>
              <a:ext uri="{FF2B5EF4-FFF2-40B4-BE49-F238E27FC236}">
                <a16:creationId xmlns:a16="http://schemas.microsoft.com/office/drawing/2014/main" id="{093FE22B-8A4E-E348-8DC3-1446A166ECDC}"/>
              </a:ext>
            </a:extLst>
          </p:cNvPr>
          <p:cNvSpPr>
            <a:spLocks noGrp="1"/>
          </p:cNvSpPr>
          <p:nvPr>
            <p:ph type="body" sz="quarter" idx="13" hasCustomPrompt="1"/>
          </p:nvPr>
        </p:nvSpPr>
        <p:spPr>
          <a:xfrm>
            <a:off x="680980" y="1286167"/>
            <a:ext cx="10129321" cy="314327"/>
          </a:xfrm>
          <a:prstGeom prst="rect">
            <a:avLst/>
          </a:prstGeom>
        </p:spPr>
        <p:txBody>
          <a:bodyPr anchor="b" anchorCtr="0"/>
          <a:lstStyle>
            <a:lvl1pPr marL="0" indent="0">
              <a:buNone/>
              <a:defRPr sz="1600" spc="400">
                <a:solidFill>
                  <a:schemeClr val="tx2"/>
                </a:solidFill>
                <a:latin typeface="+mj-lt"/>
              </a:defRPr>
            </a:lvl1pPr>
          </a:lstStyle>
          <a:p>
            <a:pPr lvl="0"/>
            <a:r>
              <a:rPr lang="en-US" dirty="0"/>
              <a:t>Edit Page Subtitle</a:t>
            </a:r>
          </a:p>
        </p:txBody>
      </p:sp>
      <p:sp>
        <p:nvSpPr>
          <p:cNvPr id="34" name="Title Placeholder 1">
            <a:extLst>
              <a:ext uri="{FF2B5EF4-FFF2-40B4-BE49-F238E27FC236}">
                <a16:creationId xmlns:a16="http://schemas.microsoft.com/office/drawing/2014/main" id="{A79F6EF5-4448-F242-84FF-FDA0F31170D1}"/>
              </a:ext>
            </a:extLst>
          </p:cNvPr>
          <p:cNvSpPr>
            <a:spLocks noGrp="1"/>
          </p:cNvSpPr>
          <p:nvPr>
            <p:ph type="title" hasCustomPrompt="1"/>
          </p:nvPr>
        </p:nvSpPr>
        <p:spPr>
          <a:xfrm>
            <a:off x="659116" y="35861"/>
            <a:ext cx="10151184"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18778861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Image + Label+Description">
    <p:spTree>
      <p:nvGrpSpPr>
        <p:cNvPr id="1" name=""/>
        <p:cNvGrpSpPr/>
        <p:nvPr/>
      </p:nvGrpSpPr>
      <p:grpSpPr>
        <a:xfrm>
          <a:off x="0" y="0"/>
          <a:ext cx="0" cy="0"/>
          <a:chOff x="0" y="0"/>
          <a:chExt cx="0" cy="0"/>
        </a:xfrm>
      </p:grpSpPr>
      <p:sp>
        <p:nvSpPr>
          <p:cNvPr id="20" name="Slide Number Placeholder 5">
            <a:extLst>
              <a:ext uri="{FF2B5EF4-FFF2-40B4-BE49-F238E27FC236}">
                <a16:creationId xmlns:a16="http://schemas.microsoft.com/office/drawing/2014/main" id="{49B2505A-26A3-5A4A-9A6F-0D88FCBD7B49}"/>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6E6079F0-EEFD-2A49-9BB3-4927384DAE5B}"/>
              </a:ext>
            </a:extLst>
          </p:cNvPr>
          <p:cNvSpPr>
            <a:spLocks noGrp="1"/>
          </p:cNvSpPr>
          <p:nvPr>
            <p:ph type="ftr" sz="quarter" idx="24"/>
          </p:nvPr>
        </p:nvSpPr>
        <p:spPr>
          <a:xfrm>
            <a:off x="1359158" y="6341944"/>
            <a:ext cx="978153" cy="246221"/>
          </a:xfrm>
          <a:prstGeom prst="rect">
            <a:avLst/>
          </a:prstGeom>
        </p:spPr>
        <p:txBody>
          <a:bodyPr/>
          <a:lstStyle/>
          <a:p>
            <a:pPr algn="l"/>
            <a:r>
              <a:rPr lang="en-US"/>
              <a:t>|  Confidential</a:t>
            </a:r>
          </a:p>
        </p:txBody>
      </p:sp>
      <p:sp>
        <p:nvSpPr>
          <p:cNvPr id="41" name="Picture Placeholder 24">
            <a:extLst>
              <a:ext uri="{FF2B5EF4-FFF2-40B4-BE49-F238E27FC236}">
                <a16:creationId xmlns:a16="http://schemas.microsoft.com/office/drawing/2014/main" id="{417E5475-4C15-9E44-B652-02854D614DA4}"/>
              </a:ext>
            </a:extLst>
          </p:cNvPr>
          <p:cNvSpPr>
            <a:spLocks noGrp="1"/>
          </p:cNvSpPr>
          <p:nvPr>
            <p:ph type="pic" sz="quarter" idx="44" hasCustomPrompt="1"/>
          </p:nvPr>
        </p:nvSpPr>
        <p:spPr>
          <a:xfrm>
            <a:off x="9547824" y="2059527"/>
            <a:ext cx="1869813" cy="2159436"/>
          </a:xfrm>
          <a:prstGeom prst="rect">
            <a:avLst/>
          </a:prstGeom>
          <a:solidFill>
            <a:schemeClr val="tx1">
              <a:lumMod val="20000"/>
              <a:lumOff val="80000"/>
            </a:schemeClr>
          </a:solidFill>
        </p:spPr>
        <p:txBody>
          <a:bodyPr anchor="ctr"/>
          <a:lstStyle>
            <a:lvl1pPr marL="0" indent="0" algn="ctr">
              <a:buNone/>
              <a:defRPr>
                <a:solidFill>
                  <a:srgbClr val="FF33CC"/>
                </a:solidFill>
              </a:defRPr>
            </a:lvl1pPr>
          </a:lstStyle>
          <a:p>
            <a:r>
              <a:rPr lang="en-US"/>
              <a:t>Click icon to</a:t>
            </a:r>
            <a:br>
              <a:rPr lang="en-US"/>
            </a:br>
            <a:endParaRPr lang="en-US"/>
          </a:p>
          <a:p>
            <a:r>
              <a:rPr lang="en-US"/>
              <a:t>insert image.</a:t>
            </a:r>
          </a:p>
        </p:txBody>
      </p:sp>
      <p:sp>
        <p:nvSpPr>
          <p:cNvPr id="19" name="Text Placeholder 4">
            <a:extLst>
              <a:ext uri="{FF2B5EF4-FFF2-40B4-BE49-F238E27FC236}">
                <a16:creationId xmlns:a16="http://schemas.microsoft.com/office/drawing/2014/main" id="{D6235A6C-A778-2646-8476-F3189A3CDA84}"/>
              </a:ext>
            </a:extLst>
          </p:cNvPr>
          <p:cNvSpPr>
            <a:spLocks noGrp="1"/>
          </p:cNvSpPr>
          <p:nvPr>
            <p:ph type="body" sz="quarter" idx="35" hasCustomPrompt="1"/>
          </p:nvPr>
        </p:nvSpPr>
        <p:spPr>
          <a:xfrm>
            <a:off x="9448112" y="5078545"/>
            <a:ext cx="2062909" cy="716171"/>
          </a:xfrm>
          <a:prstGeom prst="rect">
            <a:avLst/>
          </a:prstGeom>
        </p:spPr>
        <p:txBody>
          <a:bodyPr/>
          <a:lstStyle>
            <a:lvl1pPr marL="0" marR="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1400"/>
            </a:lvl1pPr>
          </a:lstStyle>
          <a:p>
            <a:pPr marL="0" marR="0" lvl="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r>
              <a:rPr lang="en-US" dirty="0"/>
              <a:t>Click to Edit Content </a:t>
            </a:r>
            <a:br>
              <a:rPr lang="en-US" dirty="0"/>
            </a:br>
            <a:r>
              <a:rPr lang="en-US" dirty="0"/>
              <a:t>and Description</a:t>
            </a:r>
          </a:p>
        </p:txBody>
      </p:sp>
      <p:sp>
        <p:nvSpPr>
          <p:cNvPr id="17" name="Text Placeholder 6">
            <a:extLst>
              <a:ext uri="{FF2B5EF4-FFF2-40B4-BE49-F238E27FC236}">
                <a16:creationId xmlns:a16="http://schemas.microsoft.com/office/drawing/2014/main" id="{CEE812D0-8C83-AF45-8751-F8010DBBE794}"/>
              </a:ext>
            </a:extLst>
          </p:cNvPr>
          <p:cNvSpPr>
            <a:spLocks noGrp="1"/>
          </p:cNvSpPr>
          <p:nvPr>
            <p:ph type="body" sz="quarter" idx="34" hasCustomPrompt="1"/>
          </p:nvPr>
        </p:nvSpPr>
        <p:spPr>
          <a:xfrm>
            <a:off x="9448112" y="4486844"/>
            <a:ext cx="2062909" cy="333653"/>
          </a:xfrm>
          <a:prstGeom prst="rect">
            <a:avLst/>
          </a:prstGeom>
        </p:spPr>
        <p:txBody>
          <a:bodyPr anchor="ctr" anchorCtr="0"/>
          <a:lstStyle>
            <a:lvl1pPr marL="0" indent="0" algn="ctr">
              <a:buNone/>
              <a:defRPr sz="1400">
                <a:solidFill>
                  <a:schemeClr val="tx2"/>
                </a:solidFill>
                <a:latin typeface="+mj-lt"/>
              </a:defRPr>
            </a:lvl1pPr>
          </a:lstStyle>
          <a:p>
            <a:pPr lvl="0"/>
            <a:r>
              <a:rPr lang="en-US" dirty="0"/>
              <a:t>Edit Title/</a:t>
            </a:r>
            <a:br>
              <a:rPr lang="en-US" dirty="0"/>
            </a:br>
            <a:r>
              <a:rPr lang="en-US" dirty="0"/>
              <a:t>Image Caption</a:t>
            </a:r>
          </a:p>
        </p:txBody>
      </p:sp>
      <p:sp>
        <p:nvSpPr>
          <p:cNvPr id="40" name="Picture Placeholder 24">
            <a:extLst>
              <a:ext uri="{FF2B5EF4-FFF2-40B4-BE49-F238E27FC236}">
                <a16:creationId xmlns:a16="http://schemas.microsoft.com/office/drawing/2014/main" id="{EF7D0E17-3D5E-6643-A765-4173828B081F}"/>
              </a:ext>
            </a:extLst>
          </p:cNvPr>
          <p:cNvSpPr>
            <a:spLocks noGrp="1"/>
          </p:cNvSpPr>
          <p:nvPr>
            <p:ph type="pic" sz="quarter" idx="43" hasCustomPrompt="1"/>
          </p:nvPr>
        </p:nvSpPr>
        <p:spPr>
          <a:xfrm>
            <a:off x="7352768" y="2054217"/>
            <a:ext cx="1869813" cy="2159436"/>
          </a:xfrm>
          <a:prstGeom prst="rect">
            <a:avLst/>
          </a:prstGeom>
          <a:solidFill>
            <a:schemeClr val="tx1">
              <a:lumMod val="20000"/>
              <a:lumOff val="80000"/>
            </a:schemeClr>
          </a:solidFill>
        </p:spPr>
        <p:txBody>
          <a:bodyPr anchor="ctr"/>
          <a:lstStyle>
            <a:lvl1pPr marL="0" indent="0" algn="ctr">
              <a:buNone/>
              <a:defRPr>
                <a:solidFill>
                  <a:srgbClr val="FF33CC"/>
                </a:solidFill>
              </a:defRPr>
            </a:lvl1pPr>
          </a:lstStyle>
          <a:p>
            <a:r>
              <a:rPr lang="en-US"/>
              <a:t>Click icon to</a:t>
            </a:r>
            <a:br>
              <a:rPr lang="en-US"/>
            </a:br>
            <a:endParaRPr lang="en-US"/>
          </a:p>
          <a:p>
            <a:r>
              <a:rPr lang="en-US"/>
              <a:t>insert image.</a:t>
            </a:r>
          </a:p>
        </p:txBody>
      </p:sp>
      <p:sp>
        <p:nvSpPr>
          <p:cNvPr id="37" name="Text Placeholder 4">
            <a:extLst>
              <a:ext uri="{FF2B5EF4-FFF2-40B4-BE49-F238E27FC236}">
                <a16:creationId xmlns:a16="http://schemas.microsoft.com/office/drawing/2014/main" id="{EEDE26D9-5E9D-2641-AA72-FADAD3C02106}"/>
              </a:ext>
            </a:extLst>
          </p:cNvPr>
          <p:cNvSpPr>
            <a:spLocks noGrp="1"/>
          </p:cNvSpPr>
          <p:nvPr>
            <p:ph type="body" sz="quarter" idx="32" hasCustomPrompt="1"/>
          </p:nvPr>
        </p:nvSpPr>
        <p:spPr>
          <a:xfrm>
            <a:off x="7256220" y="5078545"/>
            <a:ext cx="2062909" cy="716171"/>
          </a:xfrm>
          <a:prstGeom prst="rect">
            <a:avLst/>
          </a:prstGeom>
        </p:spPr>
        <p:txBody>
          <a:bodyPr/>
          <a:lstStyle>
            <a:lvl1pPr marL="0" marR="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1400"/>
            </a:lvl1pPr>
          </a:lstStyle>
          <a:p>
            <a:pPr marL="0" marR="0" lvl="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r>
              <a:rPr lang="en-US" dirty="0"/>
              <a:t>Click to Edit Content </a:t>
            </a:r>
            <a:br>
              <a:rPr lang="en-US" dirty="0"/>
            </a:br>
            <a:r>
              <a:rPr lang="en-US" dirty="0"/>
              <a:t>and Description</a:t>
            </a:r>
          </a:p>
        </p:txBody>
      </p:sp>
      <p:sp>
        <p:nvSpPr>
          <p:cNvPr id="36" name="Text Placeholder 6">
            <a:extLst>
              <a:ext uri="{FF2B5EF4-FFF2-40B4-BE49-F238E27FC236}">
                <a16:creationId xmlns:a16="http://schemas.microsoft.com/office/drawing/2014/main" id="{9C770AD5-8C89-1C41-9A43-22C0408CDB63}"/>
              </a:ext>
            </a:extLst>
          </p:cNvPr>
          <p:cNvSpPr>
            <a:spLocks noGrp="1"/>
          </p:cNvSpPr>
          <p:nvPr>
            <p:ph type="body" sz="quarter" idx="31" hasCustomPrompt="1"/>
          </p:nvPr>
        </p:nvSpPr>
        <p:spPr>
          <a:xfrm>
            <a:off x="7256220" y="4486844"/>
            <a:ext cx="2062909" cy="333653"/>
          </a:xfrm>
          <a:prstGeom prst="rect">
            <a:avLst/>
          </a:prstGeom>
        </p:spPr>
        <p:txBody>
          <a:bodyPr anchor="ctr" anchorCtr="0"/>
          <a:lstStyle>
            <a:lvl1pPr marL="0" indent="0" algn="ctr">
              <a:buNone/>
              <a:defRPr sz="1400">
                <a:solidFill>
                  <a:schemeClr val="tx2"/>
                </a:solidFill>
                <a:latin typeface="+mj-lt"/>
              </a:defRPr>
            </a:lvl1pPr>
          </a:lstStyle>
          <a:p>
            <a:pPr lvl="0"/>
            <a:r>
              <a:rPr lang="en-US" dirty="0"/>
              <a:t>Edit Title/</a:t>
            </a:r>
            <a:br>
              <a:rPr lang="en-US" dirty="0"/>
            </a:br>
            <a:r>
              <a:rPr lang="en-US" dirty="0"/>
              <a:t>Image Caption</a:t>
            </a:r>
          </a:p>
        </p:txBody>
      </p:sp>
      <p:sp>
        <p:nvSpPr>
          <p:cNvPr id="39" name="Picture Placeholder 24">
            <a:extLst>
              <a:ext uri="{FF2B5EF4-FFF2-40B4-BE49-F238E27FC236}">
                <a16:creationId xmlns:a16="http://schemas.microsoft.com/office/drawing/2014/main" id="{78E9D6F0-4B63-A44E-B1BA-7753A82C05E6}"/>
              </a:ext>
            </a:extLst>
          </p:cNvPr>
          <p:cNvSpPr>
            <a:spLocks noGrp="1"/>
          </p:cNvSpPr>
          <p:nvPr>
            <p:ph type="pic" sz="quarter" idx="42" hasCustomPrompt="1"/>
          </p:nvPr>
        </p:nvSpPr>
        <p:spPr>
          <a:xfrm>
            <a:off x="5159650" y="2054217"/>
            <a:ext cx="1869813" cy="2159436"/>
          </a:xfrm>
          <a:prstGeom prst="rect">
            <a:avLst/>
          </a:prstGeom>
          <a:solidFill>
            <a:schemeClr val="tx1">
              <a:lumMod val="20000"/>
              <a:lumOff val="80000"/>
            </a:schemeClr>
          </a:solidFill>
        </p:spPr>
        <p:txBody>
          <a:bodyPr anchor="ctr"/>
          <a:lstStyle>
            <a:lvl1pPr marL="0" indent="0" algn="ctr">
              <a:buNone/>
              <a:defRPr>
                <a:solidFill>
                  <a:srgbClr val="FF33CC"/>
                </a:solidFill>
              </a:defRPr>
            </a:lvl1pPr>
          </a:lstStyle>
          <a:p>
            <a:r>
              <a:rPr lang="en-US"/>
              <a:t>Click icon to</a:t>
            </a:r>
            <a:br>
              <a:rPr lang="en-US"/>
            </a:br>
            <a:endParaRPr lang="en-US"/>
          </a:p>
          <a:p>
            <a:r>
              <a:rPr lang="en-US"/>
              <a:t>insert image.</a:t>
            </a:r>
          </a:p>
        </p:txBody>
      </p:sp>
      <p:sp>
        <p:nvSpPr>
          <p:cNvPr id="34" name="Text Placeholder 4">
            <a:extLst>
              <a:ext uri="{FF2B5EF4-FFF2-40B4-BE49-F238E27FC236}">
                <a16:creationId xmlns:a16="http://schemas.microsoft.com/office/drawing/2014/main" id="{6A79C6FB-A98C-A344-8F5C-68D53B1CC4A7}"/>
              </a:ext>
            </a:extLst>
          </p:cNvPr>
          <p:cNvSpPr>
            <a:spLocks noGrp="1"/>
          </p:cNvSpPr>
          <p:nvPr>
            <p:ph type="body" sz="quarter" idx="29" hasCustomPrompt="1"/>
          </p:nvPr>
        </p:nvSpPr>
        <p:spPr>
          <a:xfrm>
            <a:off x="5064328" y="5063401"/>
            <a:ext cx="2062909" cy="716171"/>
          </a:xfrm>
          <a:prstGeom prst="rect">
            <a:avLst/>
          </a:prstGeom>
        </p:spPr>
        <p:txBody>
          <a:bodyPr/>
          <a:lstStyle>
            <a:lvl1pPr marL="0" marR="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1400"/>
            </a:lvl1pPr>
          </a:lstStyle>
          <a:p>
            <a:pPr marL="0" marR="0" lvl="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r>
              <a:rPr lang="en-US" dirty="0"/>
              <a:t>Click to Edit Content </a:t>
            </a:r>
            <a:br>
              <a:rPr lang="en-US" dirty="0"/>
            </a:br>
            <a:r>
              <a:rPr lang="en-US" dirty="0"/>
              <a:t>and Description</a:t>
            </a:r>
          </a:p>
        </p:txBody>
      </p:sp>
      <p:sp>
        <p:nvSpPr>
          <p:cNvPr id="33" name="Text Placeholder 6">
            <a:extLst>
              <a:ext uri="{FF2B5EF4-FFF2-40B4-BE49-F238E27FC236}">
                <a16:creationId xmlns:a16="http://schemas.microsoft.com/office/drawing/2014/main" id="{4902CE8D-3716-2746-ACAD-850EBDA2EE3A}"/>
              </a:ext>
            </a:extLst>
          </p:cNvPr>
          <p:cNvSpPr>
            <a:spLocks noGrp="1"/>
          </p:cNvSpPr>
          <p:nvPr>
            <p:ph type="body" sz="quarter" idx="28" hasCustomPrompt="1"/>
          </p:nvPr>
        </p:nvSpPr>
        <p:spPr>
          <a:xfrm>
            <a:off x="5064328" y="4471700"/>
            <a:ext cx="2062909" cy="333653"/>
          </a:xfrm>
          <a:prstGeom prst="rect">
            <a:avLst/>
          </a:prstGeom>
        </p:spPr>
        <p:txBody>
          <a:bodyPr anchor="ctr" anchorCtr="0"/>
          <a:lstStyle>
            <a:lvl1pPr marL="0" indent="0" algn="ctr">
              <a:buNone/>
              <a:defRPr sz="1400">
                <a:solidFill>
                  <a:schemeClr val="tx2"/>
                </a:solidFill>
                <a:latin typeface="+mj-lt"/>
              </a:defRPr>
            </a:lvl1pPr>
          </a:lstStyle>
          <a:p>
            <a:pPr lvl="0"/>
            <a:r>
              <a:rPr lang="en-US" dirty="0"/>
              <a:t>Edit Title/</a:t>
            </a:r>
            <a:br>
              <a:rPr lang="en-US" dirty="0"/>
            </a:br>
            <a:r>
              <a:rPr lang="en-US" dirty="0"/>
              <a:t>Image Caption</a:t>
            </a:r>
          </a:p>
        </p:txBody>
      </p:sp>
      <p:sp>
        <p:nvSpPr>
          <p:cNvPr id="31" name="Picture Placeholder 24">
            <a:extLst>
              <a:ext uri="{FF2B5EF4-FFF2-40B4-BE49-F238E27FC236}">
                <a16:creationId xmlns:a16="http://schemas.microsoft.com/office/drawing/2014/main" id="{C0F4BCA8-133C-E84A-991A-80E9F5D2E33F}"/>
              </a:ext>
            </a:extLst>
          </p:cNvPr>
          <p:cNvSpPr>
            <a:spLocks noGrp="1"/>
          </p:cNvSpPr>
          <p:nvPr>
            <p:ph type="pic" sz="quarter" idx="38" hasCustomPrompt="1"/>
          </p:nvPr>
        </p:nvSpPr>
        <p:spPr>
          <a:xfrm>
            <a:off x="2964594" y="2054217"/>
            <a:ext cx="1869813" cy="2159436"/>
          </a:xfrm>
          <a:prstGeom prst="rect">
            <a:avLst/>
          </a:prstGeom>
          <a:solidFill>
            <a:schemeClr val="tx1">
              <a:lumMod val="20000"/>
              <a:lumOff val="80000"/>
            </a:schemeClr>
          </a:solidFill>
        </p:spPr>
        <p:txBody>
          <a:bodyPr anchor="ctr"/>
          <a:lstStyle>
            <a:lvl1pPr marL="0" indent="0" algn="ctr">
              <a:buNone/>
              <a:defRPr>
                <a:solidFill>
                  <a:srgbClr val="FF33CC"/>
                </a:solidFill>
              </a:defRPr>
            </a:lvl1pPr>
          </a:lstStyle>
          <a:p>
            <a:r>
              <a:rPr lang="en-US"/>
              <a:t>Click icon to</a:t>
            </a:r>
            <a:br>
              <a:rPr lang="en-US"/>
            </a:br>
            <a:endParaRPr lang="en-US"/>
          </a:p>
          <a:p>
            <a:r>
              <a:rPr lang="en-US"/>
              <a:t>insert image.</a:t>
            </a:r>
          </a:p>
        </p:txBody>
      </p:sp>
      <p:sp>
        <p:nvSpPr>
          <p:cNvPr id="22" name="Text Placeholder 4">
            <a:extLst>
              <a:ext uri="{FF2B5EF4-FFF2-40B4-BE49-F238E27FC236}">
                <a16:creationId xmlns:a16="http://schemas.microsoft.com/office/drawing/2014/main" id="{930E1A38-6A2E-1B4F-8744-0E845D27F23D}"/>
              </a:ext>
            </a:extLst>
          </p:cNvPr>
          <p:cNvSpPr>
            <a:spLocks noGrp="1"/>
          </p:cNvSpPr>
          <p:nvPr>
            <p:ph type="body" sz="quarter" idx="37" hasCustomPrompt="1"/>
          </p:nvPr>
        </p:nvSpPr>
        <p:spPr>
          <a:xfrm>
            <a:off x="2872871" y="5063401"/>
            <a:ext cx="2062909" cy="716171"/>
          </a:xfrm>
          <a:prstGeom prst="rect">
            <a:avLst/>
          </a:prstGeom>
        </p:spPr>
        <p:txBody>
          <a:bodyPr/>
          <a:lstStyle>
            <a:lvl1pPr marL="0" marR="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1400"/>
            </a:lvl1pPr>
          </a:lstStyle>
          <a:p>
            <a:pPr marL="0" marR="0" lvl="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r>
              <a:rPr lang="en-US" dirty="0"/>
              <a:t>Click to Edit Content </a:t>
            </a:r>
            <a:br>
              <a:rPr lang="en-US" dirty="0"/>
            </a:br>
            <a:r>
              <a:rPr lang="en-US" dirty="0"/>
              <a:t>and Description</a:t>
            </a:r>
          </a:p>
        </p:txBody>
      </p:sp>
      <p:sp>
        <p:nvSpPr>
          <p:cNvPr id="21" name="Text Placeholder 6">
            <a:extLst>
              <a:ext uri="{FF2B5EF4-FFF2-40B4-BE49-F238E27FC236}">
                <a16:creationId xmlns:a16="http://schemas.microsoft.com/office/drawing/2014/main" id="{4FAE3DDF-43CE-6C4E-A634-57C392761489}"/>
              </a:ext>
            </a:extLst>
          </p:cNvPr>
          <p:cNvSpPr>
            <a:spLocks noGrp="1"/>
          </p:cNvSpPr>
          <p:nvPr>
            <p:ph type="body" sz="quarter" idx="36" hasCustomPrompt="1"/>
          </p:nvPr>
        </p:nvSpPr>
        <p:spPr>
          <a:xfrm>
            <a:off x="2872871" y="4471700"/>
            <a:ext cx="2062909" cy="333653"/>
          </a:xfrm>
          <a:prstGeom prst="rect">
            <a:avLst/>
          </a:prstGeom>
        </p:spPr>
        <p:txBody>
          <a:bodyPr anchor="ctr" anchorCtr="0"/>
          <a:lstStyle>
            <a:lvl1pPr marL="0" indent="0" algn="ctr">
              <a:spcBef>
                <a:spcPts val="0"/>
              </a:spcBef>
              <a:buNone/>
              <a:defRPr sz="1400">
                <a:solidFill>
                  <a:schemeClr val="tx2"/>
                </a:solidFill>
                <a:latin typeface="+mj-lt"/>
              </a:defRPr>
            </a:lvl1pPr>
          </a:lstStyle>
          <a:p>
            <a:pPr lvl="0"/>
            <a:r>
              <a:rPr lang="en-US" dirty="0"/>
              <a:t>Edit Title/</a:t>
            </a:r>
            <a:br>
              <a:rPr lang="en-US" dirty="0"/>
            </a:br>
            <a:r>
              <a:rPr lang="en-US" dirty="0"/>
              <a:t>Image Caption</a:t>
            </a:r>
          </a:p>
        </p:txBody>
      </p:sp>
      <p:sp>
        <p:nvSpPr>
          <p:cNvPr id="29" name="Picture Placeholder 15">
            <a:extLst>
              <a:ext uri="{FF2B5EF4-FFF2-40B4-BE49-F238E27FC236}">
                <a16:creationId xmlns:a16="http://schemas.microsoft.com/office/drawing/2014/main" id="{CA406F80-4DDE-9241-9F28-A8B8AB86AFB6}"/>
              </a:ext>
            </a:extLst>
          </p:cNvPr>
          <p:cNvSpPr>
            <a:spLocks noGrp="1"/>
          </p:cNvSpPr>
          <p:nvPr>
            <p:ph type="pic" sz="quarter" idx="27" hasCustomPrompt="1"/>
          </p:nvPr>
        </p:nvSpPr>
        <p:spPr>
          <a:xfrm>
            <a:off x="774363" y="2054217"/>
            <a:ext cx="1869813" cy="2159436"/>
          </a:xfrm>
          <a:prstGeom prst="rect">
            <a:avLst/>
          </a:prstGeom>
          <a:solidFill>
            <a:schemeClr val="tx1">
              <a:lumMod val="20000"/>
              <a:lumOff val="80000"/>
            </a:schemeClr>
          </a:solidFill>
        </p:spPr>
        <p:txBody>
          <a:bodyPr anchor="ctr"/>
          <a:lstStyle>
            <a:lvl1pPr marL="0" indent="0" algn="ctr">
              <a:buNone/>
              <a:defRPr>
                <a:solidFill>
                  <a:srgbClr val="FF33CC"/>
                </a:solidFill>
              </a:defRPr>
            </a:lvl1pPr>
          </a:lstStyle>
          <a:p>
            <a:r>
              <a:rPr lang="en-US"/>
              <a:t>Click icon to</a:t>
            </a:r>
            <a:br>
              <a:rPr lang="en-US"/>
            </a:br>
            <a:endParaRPr lang="en-US"/>
          </a:p>
          <a:p>
            <a:r>
              <a:rPr lang="en-US"/>
              <a:t>insert image.</a:t>
            </a:r>
          </a:p>
        </p:txBody>
      </p:sp>
      <p:sp>
        <p:nvSpPr>
          <p:cNvPr id="27" name="Text Placeholder 4">
            <a:extLst>
              <a:ext uri="{FF2B5EF4-FFF2-40B4-BE49-F238E27FC236}">
                <a16:creationId xmlns:a16="http://schemas.microsoft.com/office/drawing/2014/main" id="{0F3E5BE9-983B-AD4E-9986-CA27E2B65E87}"/>
              </a:ext>
            </a:extLst>
          </p:cNvPr>
          <p:cNvSpPr>
            <a:spLocks noGrp="1"/>
          </p:cNvSpPr>
          <p:nvPr>
            <p:ph type="body" sz="quarter" idx="17" hasCustomPrompt="1"/>
          </p:nvPr>
        </p:nvSpPr>
        <p:spPr>
          <a:xfrm>
            <a:off x="680979" y="5063401"/>
            <a:ext cx="2062909" cy="716171"/>
          </a:xfrm>
          <a:prstGeom prst="rect">
            <a:avLst/>
          </a:prstGeom>
        </p:spPr>
        <p:txBody>
          <a:bodyPr/>
          <a:lstStyle>
            <a:lvl1pPr marL="0" marR="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sz="1400"/>
            </a:lvl1pPr>
          </a:lstStyle>
          <a:p>
            <a:pPr marL="0" marR="0" lvl="0" indent="0" algn="ctr" defTabSz="914377" rtl="0" eaLnBrk="1" fontAlgn="auto" latinLnBrk="0" hangingPunct="1">
              <a:lnSpc>
                <a:spcPct val="100000"/>
              </a:lnSpc>
              <a:spcBef>
                <a:spcPts val="800"/>
              </a:spcBef>
              <a:spcAft>
                <a:spcPts val="0"/>
              </a:spcAft>
              <a:buClr>
                <a:schemeClr val="accent1"/>
              </a:buClr>
              <a:buSzTx/>
              <a:buFont typeface="Arial" panose="020B0604020202020204" pitchFamily="34" charset="0"/>
              <a:buNone/>
              <a:tabLst/>
              <a:defRPr/>
            </a:pPr>
            <a:r>
              <a:rPr lang="en-US" dirty="0"/>
              <a:t>Click to Edit Content </a:t>
            </a:r>
            <a:br>
              <a:rPr lang="en-US" dirty="0"/>
            </a:br>
            <a:r>
              <a:rPr lang="en-US" dirty="0"/>
              <a:t>and Description</a:t>
            </a:r>
          </a:p>
        </p:txBody>
      </p:sp>
      <p:sp>
        <p:nvSpPr>
          <p:cNvPr id="24" name="Text Placeholder 6">
            <a:extLst>
              <a:ext uri="{FF2B5EF4-FFF2-40B4-BE49-F238E27FC236}">
                <a16:creationId xmlns:a16="http://schemas.microsoft.com/office/drawing/2014/main" id="{A2376CE2-EC7C-114D-899F-3F615474464C}"/>
              </a:ext>
            </a:extLst>
          </p:cNvPr>
          <p:cNvSpPr>
            <a:spLocks noGrp="1"/>
          </p:cNvSpPr>
          <p:nvPr>
            <p:ph type="body" sz="quarter" idx="14" hasCustomPrompt="1"/>
          </p:nvPr>
        </p:nvSpPr>
        <p:spPr>
          <a:xfrm>
            <a:off x="680979" y="4471700"/>
            <a:ext cx="2062909" cy="333653"/>
          </a:xfrm>
          <a:prstGeom prst="rect">
            <a:avLst/>
          </a:prstGeom>
        </p:spPr>
        <p:txBody>
          <a:bodyPr anchor="ctr" anchorCtr="0"/>
          <a:lstStyle>
            <a:lvl1pPr marL="0" indent="0" algn="ctr">
              <a:buNone/>
              <a:defRPr sz="1400">
                <a:solidFill>
                  <a:schemeClr val="tx2"/>
                </a:solidFill>
                <a:latin typeface="+mj-lt"/>
              </a:defRPr>
            </a:lvl1pPr>
          </a:lstStyle>
          <a:p>
            <a:pPr lvl="0"/>
            <a:r>
              <a:rPr lang="en-US" dirty="0"/>
              <a:t>Edit Title/</a:t>
            </a:r>
            <a:br>
              <a:rPr lang="en-US" dirty="0"/>
            </a:br>
            <a:r>
              <a:rPr lang="en-US" dirty="0"/>
              <a:t>Image Caption</a:t>
            </a:r>
          </a:p>
        </p:txBody>
      </p:sp>
      <p:sp>
        <p:nvSpPr>
          <p:cNvPr id="23" name="Text Placeholder 6">
            <a:extLst>
              <a:ext uri="{FF2B5EF4-FFF2-40B4-BE49-F238E27FC236}">
                <a16:creationId xmlns:a16="http://schemas.microsoft.com/office/drawing/2014/main" id="{BC149620-3730-5C4B-A970-BC94843CF9D1}"/>
              </a:ext>
            </a:extLst>
          </p:cNvPr>
          <p:cNvSpPr>
            <a:spLocks noGrp="1"/>
          </p:cNvSpPr>
          <p:nvPr>
            <p:ph type="body" sz="quarter" idx="13" hasCustomPrompt="1"/>
          </p:nvPr>
        </p:nvSpPr>
        <p:spPr>
          <a:xfrm>
            <a:off x="680980" y="1286167"/>
            <a:ext cx="10129321" cy="314327"/>
          </a:xfrm>
          <a:prstGeom prst="rect">
            <a:avLst/>
          </a:prstGeom>
        </p:spPr>
        <p:txBody>
          <a:bodyPr anchor="b" anchorCtr="0"/>
          <a:lstStyle>
            <a:lvl1pPr marL="0" indent="0">
              <a:buNone/>
              <a:defRPr sz="1600" spc="400">
                <a:solidFill>
                  <a:schemeClr val="tx2"/>
                </a:solidFill>
                <a:latin typeface="+mj-lt"/>
              </a:defRPr>
            </a:lvl1pPr>
          </a:lstStyle>
          <a:p>
            <a:pPr lvl="0"/>
            <a:r>
              <a:rPr lang="en-US" dirty="0"/>
              <a:t>Edit Page Subtitle</a:t>
            </a:r>
          </a:p>
        </p:txBody>
      </p:sp>
      <p:sp>
        <p:nvSpPr>
          <p:cNvPr id="15" name="Title Placeholder 1">
            <a:extLst>
              <a:ext uri="{FF2B5EF4-FFF2-40B4-BE49-F238E27FC236}">
                <a16:creationId xmlns:a16="http://schemas.microsoft.com/office/drawing/2014/main" id="{4CD71C31-2F9A-8340-B4B9-F24312F381A4}"/>
              </a:ext>
            </a:extLst>
          </p:cNvPr>
          <p:cNvSpPr>
            <a:spLocks noGrp="1"/>
          </p:cNvSpPr>
          <p:nvPr>
            <p:ph type="title" hasCustomPrompt="1"/>
          </p:nvPr>
        </p:nvSpPr>
        <p:spPr>
          <a:xfrm>
            <a:off x="659116" y="35861"/>
            <a:ext cx="10151184"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13558454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8-Image Grid + Blue Labels">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F18B76B1-17DB-8548-897D-BDB2C832221C}"/>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 name="Footer Placeholder 1">
            <a:extLst>
              <a:ext uri="{FF2B5EF4-FFF2-40B4-BE49-F238E27FC236}">
                <a16:creationId xmlns:a16="http://schemas.microsoft.com/office/drawing/2014/main" id="{91C5C29A-2211-9948-8C37-11C903FA78AA}"/>
              </a:ext>
            </a:extLst>
          </p:cNvPr>
          <p:cNvSpPr>
            <a:spLocks noGrp="1"/>
          </p:cNvSpPr>
          <p:nvPr>
            <p:ph type="ftr" sz="quarter" idx="30"/>
          </p:nvPr>
        </p:nvSpPr>
        <p:spPr>
          <a:xfrm>
            <a:off x="1359158" y="6341944"/>
            <a:ext cx="978153" cy="246221"/>
          </a:xfrm>
          <a:prstGeom prst="rect">
            <a:avLst/>
          </a:prstGeom>
        </p:spPr>
        <p:txBody>
          <a:bodyPr/>
          <a:lstStyle/>
          <a:p>
            <a:pPr algn="l"/>
            <a:r>
              <a:rPr lang="en-US"/>
              <a:t>|  Confidential</a:t>
            </a:r>
          </a:p>
        </p:txBody>
      </p:sp>
      <p:sp>
        <p:nvSpPr>
          <p:cNvPr id="38" name="Picture Placeholder 4">
            <a:extLst>
              <a:ext uri="{FF2B5EF4-FFF2-40B4-BE49-F238E27FC236}">
                <a16:creationId xmlns:a16="http://schemas.microsoft.com/office/drawing/2014/main" id="{514B9AB5-8BCD-2342-A549-09A18120B54A}"/>
              </a:ext>
            </a:extLst>
          </p:cNvPr>
          <p:cNvSpPr>
            <a:spLocks noGrp="1"/>
          </p:cNvSpPr>
          <p:nvPr>
            <p:ph type="pic" sz="quarter" idx="48" hasCustomPrompt="1"/>
          </p:nvPr>
        </p:nvSpPr>
        <p:spPr>
          <a:xfrm>
            <a:off x="8844373" y="4059243"/>
            <a:ext cx="2239023" cy="154656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37" name="Text Placeholder 6">
            <a:extLst>
              <a:ext uri="{FF2B5EF4-FFF2-40B4-BE49-F238E27FC236}">
                <a16:creationId xmlns:a16="http://schemas.microsoft.com/office/drawing/2014/main" id="{E32318C2-9F02-CB4A-8B9A-F2C8314FA365}"/>
              </a:ext>
            </a:extLst>
          </p:cNvPr>
          <p:cNvSpPr>
            <a:spLocks noGrp="1"/>
          </p:cNvSpPr>
          <p:nvPr>
            <p:ph type="body" sz="quarter" idx="47" hasCustomPrompt="1"/>
          </p:nvPr>
        </p:nvSpPr>
        <p:spPr>
          <a:xfrm>
            <a:off x="8730525" y="5677529"/>
            <a:ext cx="2449679" cy="276999"/>
          </a:xfrm>
          <a:prstGeom prst="rect">
            <a:avLst/>
          </a:prstGeom>
        </p:spPr>
        <p:txBody>
          <a:bodyPr anchor="b" anchorCtr="0"/>
          <a:lstStyle>
            <a:lvl1pPr marL="0" indent="0" algn="ctr">
              <a:buNone/>
              <a:defRPr sz="1400">
                <a:solidFill>
                  <a:schemeClr val="tx2"/>
                </a:solidFill>
                <a:latin typeface="+mj-lt"/>
              </a:defRPr>
            </a:lvl1pPr>
          </a:lstStyle>
          <a:p>
            <a:pPr lvl="0"/>
            <a:r>
              <a:rPr lang="en-US" dirty="0"/>
              <a:t>Edit Label Copy</a:t>
            </a:r>
          </a:p>
        </p:txBody>
      </p:sp>
      <p:sp>
        <p:nvSpPr>
          <p:cNvPr id="34" name="Picture Placeholder 4">
            <a:extLst>
              <a:ext uri="{FF2B5EF4-FFF2-40B4-BE49-F238E27FC236}">
                <a16:creationId xmlns:a16="http://schemas.microsoft.com/office/drawing/2014/main" id="{EA8A6DD4-730B-2B4D-AF78-010FED8BD338}"/>
              </a:ext>
            </a:extLst>
          </p:cNvPr>
          <p:cNvSpPr>
            <a:spLocks noGrp="1"/>
          </p:cNvSpPr>
          <p:nvPr>
            <p:ph type="pic" sz="quarter" idx="44" hasCustomPrompt="1"/>
          </p:nvPr>
        </p:nvSpPr>
        <p:spPr>
          <a:xfrm>
            <a:off x="6254434" y="4059243"/>
            <a:ext cx="2239023" cy="154656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27" name="Text Placeholder 6">
            <a:extLst>
              <a:ext uri="{FF2B5EF4-FFF2-40B4-BE49-F238E27FC236}">
                <a16:creationId xmlns:a16="http://schemas.microsoft.com/office/drawing/2014/main" id="{29E8952A-3A8A-0647-8217-8BA4A492EE09}"/>
              </a:ext>
            </a:extLst>
          </p:cNvPr>
          <p:cNvSpPr>
            <a:spLocks noGrp="1"/>
          </p:cNvSpPr>
          <p:nvPr>
            <p:ph type="body" sz="quarter" idx="43" hasCustomPrompt="1"/>
          </p:nvPr>
        </p:nvSpPr>
        <p:spPr>
          <a:xfrm>
            <a:off x="6140586" y="5677529"/>
            <a:ext cx="2449679" cy="276999"/>
          </a:xfrm>
          <a:prstGeom prst="rect">
            <a:avLst/>
          </a:prstGeom>
        </p:spPr>
        <p:txBody>
          <a:bodyPr anchor="b" anchorCtr="0"/>
          <a:lstStyle>
            <a:lvl1pPr marL="0" indent="0" algn="ctr">
              <a:buNone/>
              <a:defRPr sz="1400">
                <a:solidFill>
                  <a:schemeClr val="tx2"/>
                </a:solidFill>
                <a:latin typeface="+mj-lt"/>
              </a:defRPr>
            </a:lvl1pPr>
          </a:lstStyle>
          <a:p>
            <a:pPr lvl="0"/>
            <a:r>
              <a:rPr lang="en-US" dirty="0"/>
              <a:t>Edit Label Copy</a:t>
            </a:r>
          </a:p>
        </p:txBody>
      </p:sp>
      <p:sp>
        <p:nvSpPr>
          <p:cNvPr id="24" name="Picture Placeholder 4">
            <a:extLst>
              <a:ext uri="{FF2B5EF4-FFF2-40B4-BE49-F238E27FC236}">
                <a16:creationId xmlns:a16="http://schemas.microsoft.com/office/drawing/2014/main" id="{296FE9E9-5880-C641-9067-B2F2332A0DD5}"/>
              </a:ext>
            </a:extLst>
          </p:cNvPr>
          <p:cNvSpPr>
            <a:spLocks noGrp="1"/>
          </p:cNvSpPr>
          <p:nvPr>
            <p:ph type="pic" sz="quarter" idx="40" hasCustomPrompt="1"/>
          </p:nvPr>
        </p:nvSpPr>
        <p:spPr>
          <a:xfrm>
            <a:off x="3664495" y="4059243"/>
            <a:ext cx="2239023" cy="154656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23" name="Text Placeholder 6">
            <a:extLst>
              <a:ext uri="{FF2B5EF4-FFF2-40B4-BE49-F238E27FC236}">
                <a16:creationId xmlns:a16="http://schemas.microsoft.com/office/drawing/2014/main" id="{0C56A685-53B1-4646-B37A-00998B78C955}"/>
              </a:ext>
            </a:extLst>
          </p:cNvPr>
          <p:cNvSpPr>
            <a:spLocks noGrp="1"/>
          </p:cNvSpPr>
          <p:nvPr>
            <p:ph type="body" sz="quarter" idx="39" hasCustomPrompt="1"/>
          </p:nvPr>
        </p:nvSpPr>
        <p:spPr>
          <a:xfrm>
            <a:off x="3550647" y="5677529"/>
            <a:ext cx="2449679" cy="276999"/>
          </a:xfrm>
          <a:prstGeom prst="rect">
            <a:avLst/>
          </a:prstGeom>
        </p:spPr>
        <p:txBody>
          <a:bodyPr anchor="b" anchorCtr="0"/>
          <a:lstStyle>
            <a:lvl1pPr marL="0" indent="0" algn="ctr">
              <a:buNone/>
              <a:defRPr sz="1400">
                <a:solidFill>
                  <a:schemeClr val="tx2"/>
                </a:solidFill>
                <a:latin typeface="+mj-lt"/>
              </a:defRPr>
            </a:lvl1pPr>
          </a:lstStyle>
          <a:p>
            <a:pPr lvl="0"/>
            <a:r>
              <a:rPr lang="en-US" dirty="0"/>
              <a:t>Edit Label Copy</a:t>
            </a:r>
          </a:p>
        </p:txBody>
      </p:sp>
      <p:sp>
        <p:nvSpPr>
          <p:cNvPr id="33" name="Picture Placeholder 4">
            <a:extLst>
              <a:ext uri="{FF2B5EF4-FFF2-40B4-BE49-F238E27FC236}">
                <a16:creationId xmlns:a16="http://schemas.microsoft.com/office/drawing/2014/main" id="{F0326D31-50C6-7849-88A8-A36D955348AE}"/>
              </a:ext>
            </a:extLst>
          </p:cNvPr>
          <p:cNvSpPr>
            <a:spLocks noGrp="1"/>
          </p:cNvSpPr>
          <p:nvPr>
            <p:ph type="pic" sz="quarter" idx="36" hasCustomPrompt="1"/>
          </p:nvPr>
        </p:nvSpPr>
        <p:spPr>
          <a:xfrm>
            <a:off x="1074557" y="4059243"/>
            <a:ext cx="2239023" cy="154656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29" name="Text Placeholder 6">
            <a:extLst>
              <a:ext uri="{FF2B5EF4-FFF2-40B4-BE49-F238E27FC236}">
                <a16:creationId xmlns:a16="http://schemas.microsoft.com/office/drawing/2014/main" id="{29D96E9A-CE52-DB44-A63B-DBF64F2AAA86}"/>
              </a:ext>
            </a:extLst>
          </p:cNvPr>
          <p:cNvSpPr>
            <a:spLocks noGrp="1"/>
          </p:cNvSpPr>
          <p:nvPr>
            <p:ph type="body" sz="quarter" idx="32" hasCustomPrompt="1"/>
          </p:nvPr>
        </p:nvSpPr>
        <p:spPr>
          <a:xfrm>
            <a:off x="951743" y="5677529"/>
            <a:ext cx="2449679" cy="276999"/>
          </a:xfrm>
          <a:prstGeom prst="rect">
            <a:avLst/>
          </a:prstGeom>
        </p:spPr>
        <p:txBody>
          <a:bodyPr anchor="b" anchorCtr="0"/>
          <a:lstStyle>
            <a:lvl1pPr marL="0" indent="0" algn="ctr">
              <a:buNone/>
              <a:defRPr sz="1400">
                <a:solidFill>
                  <a:schemeClr val="tx2"/>
                </a:solidFill>
                <a:latin typeface="+mj-lt"/>
              </a:defRPr>
            </a:lvl1pPr>
          </a:lstStyle>
          <a:p>
            <a:pPr lvl="0"/>
            <a:r>
              <a:rPr lang="en-US" dirty="0"/>
              <a:t>Edit Label Copy</a:t>
            </a:r>
          </a:p>
        </p:txBody>
      </p:sp>
      <p:sp>
        <p:nvSpPr>
          <p:cNvPr id="40" name="Picture Placeholder 4">
            <a:extLst>
              <a:ext uri="{FF2B5EF4-FFF2-40B4-BE49-F238E27FC236}">
                <a16:creationId xmlns:a16="http://schemas.microsoft.com/office/drawing/2014/main" id="{FF38CE52-243B-5746-89C2-AB11D95332FA}"/>
              </a:ext>
            </a:extLst>
          </p:cNvPr>
          <p:cNvSpPr>
            <a:spLocks noGrp="1"/>
          </p:cNvSpPr>
          <p:nvPr>
            <p:ph type="pic" sz="quarter" idx="50" hasCustomPrompt="1"/>
          </p:nvPr>
        </p:nvSpPr>
        <p:spPr>
          <a:xfrm>
            <a:off x="8844371" y="1859407"/>
            <a:ext cx="2239023" cy="154656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39" name="Text Placeholder 6">
            <a:extLst>
              <a:ext uri="{FF2B5EF4-FFF2-40B4-BE49-F238E27FC236}">
                <a16:creationId xmlns:a16="http://schemas.microsoft.com/office/drawing/2014/main" id="{BC247BC1-3A8E-0547-948C-B149DD0C5FBF}"/>
              </a:ext>
            </a:extLst>
          </p:cNvPr>
          <p:cNvSpPr>
            <a:spLocks noGrp="1"/>
          </p:cNvSpPr>
          <p:nvPr>
            <p:ph type="body" sz="quarter" idx="49" hasCustomPrompt="1"/>
          </p:nvPr>
        </p:nvSpPr>
        <p:spPr>
          <a:xfrm>
            <a:off x="8739490" y="3472007"/>
            <a:ext cx="2449679" cy="276999"/>
          </a:xfrm>
          <a:prstGeom prst="rect">
            <a:avLst/>
          </a:prstGeom>
        </p:spPr>
        <p:txBody>
          <a:bodyPr anchor="b" anchorCtr="0"/>
          <a:lstStyle>
            <a:lvl1pPr marL="0" indent="0" algn="ctr">
              <a:buNone/>
              <a:defRPr sz="1400">
                <a:solidFill>
                  <a:schemeClr val="tx2"/>
                </a:solidFill>
                <a:latin typeface="+mj-lt"/>
              </a:defRPr>
            </a:lvl1pPr>
          </a:lstStyle>
          <a:p>
            <a:pPr lvl="0"/>
            <a:r>
              <a:rPr lang="en-US" dirty="0"/>
              <a:t>Edit Label Copy</a:t>
            </a:r>
          </a:p>
        </p:txBody>
      </p:sp>
      <p:sp>
        <p:nvSpPr>
          <p:cNvPr id="36" name="Picture Placeholder 4">
            <a:extLst>
              <a:ext uri="{FF2B5EF4-FFF2-40B4-BE49-F238E27FC236}">
                <a16:creationId xmlns:a16="http://schemas.microsoft.com/office/drawing/2014/main" id="{65587374-43CE-234B-B963-6417B30B236B}"/>
              </a:ext>
            </a:extLst>
          </p:cNvPr>
          <p:cNvSpPr>
            <a:spLocks noGrp="1"/>
          </p:cNvSpPr>
          <p:nvPr>
            <p:ph type="pic" sz="quarter" idx="46" hasCustomPrompt="1"/>
          </p:nvPr>
        </p:nvSpPr>
        <p:spPr>
          <a:xfrm>
            <a:off x="6254432" y="1859407"/>
            <a:ext cx="2239023" cy="154656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35" name="Text Placeholder 6">
            <a:extLst>
              <a:ext uri="{FF2B5EF4-FFF2-40B4-BE49-F238E27FC236}">
                <a16:creationId xmlns:a16="http://schemas.microsoft.com/office/drawing/2014/main" id="{60366E36-95CC-3F47-80FA-23789258243F}"/>
              </a:ext>
            </a:extLst>
          </p:cNvPr>
          <p:cNvSpPr>
            <a:spLocks noGrp="1"/>
          </p:cNvSpPr>
          <p:nvPr>
            <p:ph type="body" sz="quarter" idx="45" hasCustomPrompt="1"/>
          </p:nvPr>
        </p:nvSpPr>
        <p:spPr>
          <a:xfrm>
            <a:off x="6158517" y="3472007"/>
            <a:ext cx="2449679" cy="276999"/>
          </a:xfrm>
          <a:prstGeom prst="rect">
            <a:avLst/>
          </a:prstGeom>
        </p:spPr>
        <p:txBody>
          <a:bodyPr anchor="b" anchorCtr="0"/>
          <a:lstStyle>
            <a:lvl1pPr marL="0" indent="0" algn="ctr">
              <a:buNone/>
              <a:defRPr sz="1400">
                <a:solidFill>
                  <a:schemeClr val="tx2"/>
                </a:solidFill>
                <a:latin typeface="+mj-lt"/>
              </a:defRPr>
            </a:lvl1pPr>
          </a:lstStyle>
          <a:p>
            <a:pPr lvl="0"/>
            <a:r>
              <a:rPr lang="en-US" dirty="0"/>
              <a:t>Edit Label Copy</a:t>
            </a:r>
          </a:p>
        </p:txBody>
      </p:sp>
      <p:sp>
        <p:nvSpPr>
          <p:cNvPr id="26" name="Picture Placeholder 4">
            <a:extLst>
              <a:ext uri="{FF2B5EF4-FFF2-40B4-BE49-F238E27FC236}">
                <a16:creationId xmlns:a16="http://schemas.microsoft.com/office/drawing/2014/main" id="{6E9EE7BE-C54E-F842-9CAE-9483D9785198}"/>
              </a:ext>
            </a:extLst>
          </p:cNvPr>
          <p:cNvSpPr>
            <a:spLocks noGrp="1"/>
          </p:cNvSpPr>
          <p:nvPr>
            <p:ph type="pic" sz="quarter" idx="42" hasCustomPrompt="1"/>
          </p:nvPr>
        </p:nvSpPr>
        <p:spPr>
          <a:xfrm>
            <a:off x="3664494" y="1859407"/>
            <a:ext cx="2239023" cy="154656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25" name="Text Placeholder 6">
            <a:extLst>
              <a:ext uri="{FF2B5EF4-FFF2-40B4-BE49-F238E27FC236}">
                <a16:creationId xmlns:a16="http://schemas.microsoft.com/office/drawing/2014/main" id="{BD23465F-AFAE-CE4E-9455-E829EFD7DDDC}"/>
              </a:ext>
            </a:extLst>
          </p:cNvPr>
          <p:cNvSpPr>
            <a:spLocks noGrp="1"/>
          </p:cNvSpPr>
          <p:nvPr>
            <p:ph type="body" sz="quarter" idx="41" hasCustomPrompt="1"/>
          </p:nvPr>
        </p:nvSpPr>
        <p:spPr>
          <a:xfrm>
            <a:off x="3550647" y="3472007"/>
            <a:ext cx="2449679" cy="276999"/>
          </a:xfrm>
          <a:prstGeom prst="rect">
            <a:avLst/>
          </a:prstGeom>
        </p:spPr>
        <p:txBody>
          <a:bodyPr anchor="b" anchorCtr="0"/>
          <a:lstStyle>
            <a:lvl1pPr marL="0" indent="0" algn="ctr">
              <a:buNone/>
              <a:defRPr sz="1400">
                <a:solidFill>
                  <a:schemeClr val="tx2"/>
                </a:solidFill>
                <a:latin typeface="+mj-lt"/>
              </a:defRPr>
            </a:lvl1pPr>
          </a:lstStyle>
          <a:p>
            <a:pPr lvl="0"/>
            <a:r>
              <a:rPr lang="en-US" dirty="0"/>
              <a:t>Edit Label Copy</a:t>
            </a:r>
          </a:p>
        </p:txBody>
      </p:sp>
      <p:sp>
        <p:nvSpPr>
          <p:cNvPr id="22" name="Picture Placeholder 4">
            <a:extLst>
              <a:ext uri="{FF2B5EF4-FFF2-40B4-BE49-F238E27FC236}">
                <a16:creationId xmlns:a16="http://schemas.microsoft.com/office/drawing/2014/main" id="{1AA6EBB5-5687-2F4A-AB99-FB35E701FEFB}"/>
              </a:ext>
            </a:extLst>
          </p:cNvPr>
          <p:cNvSpPr>
            <a:spLocks noGrp="1"/>
          </p:cNvSpPr>
          <p:nvPr>
            <p:ph type="pic" sz="quarter" idx="38" hasCustomPrompt="1"/>
          </p:nvPr>
        </p:nvSpPr>
        <p:spPr>
          <a:xfrm>
            <a:off x="1074555" y="1859407"/>
            <a:ext cx="2239023" cy="154656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a:t>
            </a:r>
            <a:br>
              <a:rPr lang="en-US"/>
            </a:br>
            <a:endParaRPr lang="en-US"/>
          </a:p>
          <a:p>
            <a:r>
              <a:rPr lang="en-US"/>
              <a:t>insert image.</a:t>
            </a:r>
          </a:p>
        </p:txBody>
      </p:sp>
      <p:sp>
        <p:nvSpPr>
          <p:cNvPr id="19" name="Text Placeholder 6">
            <a:extLst>
              <a:ext uri="{FF2B5EF4-FFF2-40B4-BE49-F238E27FC236}">
                <a16:creationId xmlns:a16="http://schemas.microsoft.com/office/drawing/2014/main" id="{2F6055BC-6FC7-E447-A323-940EC9463CC5}"/>
              </a:ext>
            </a:extLst>
          </p:cNvPr>
          <p:cNvSpPr>
            <a:spLocks noGrp="1"/>
          </p:cNvSpPr>
          <p:nvPr>
            <p:ph type="body" sz="quarter" idx="37" hasCustomPrompt="1"/>
          </p:nvPr>
        </p:nvSpPr>
        <p:spPr>
          <a:xfrm>
            <a:off x="960709" y="3472007"/>
            <a:ext cx="2449679" cy="276999"/>
          </a:xfrm>
          <a:prstGeom prst="rect">
            <a:avLst/>
          </a:prstGeom>
        </p:spPr>
        <p:txBody>
          <a:bodyPr anchor="b" anchorCtr="0"/>
          <a:lstStyle>
            <a:lvl1pPr marL="0" indent="0" algn="ctr">
              <a:buNone/>
              <a:defRPr sz="1400">
                <a:solidFill>
                  <a:schemeClr val="tx2"/>
                </a:solidFill>
                <a:latin typeface="+mj-lt"/>
              </a:defRPr>
            </a:lvl1pPr>
          </a:lstStyle>
          <a:p>
            <a:pPr lvl="0"/>
            <a:r>
              <a:rPr lang="en-US" dirty="0"/>
              <a:t>Edit Label Copy</a:t>
            </a:r>
          </a:p>
        </p:txBody>
      </p:sp>
      <p:sp>
        <p:nvSpPr>
          <p:cNvPr id="28" name="Text Placeholder 6">
            <a:extLst>
              <a:ext uri="{FF2B5EF4-FFF2-40B4-BE49-F238E27FC236}">
                <a16:creationId xmlns:a16="http://schemas.microsoft.com/office/drawing/2014/main" id="{255993F8-0A41-2D47-9206-89EF731AE686}"/>
              </a:ext>
            </a:extLst>
          </p:cNvPr>
          <p:cNvSpPr>
            <a:spLocks noGrp="1"/>
          </p:cNvSpPr>
          <p:nvPr>
            <p:ph type="body" sz="quarter" idx="13" hasCustomPrompt="1"/>
          </p:nvPr>
        </p:nvSpPr>
        <p:spPr>
          <a:xfrm>
            <a:off x="680980" y="1286167"/>
            <a:ext cx="10129321" cy="314327"/>
          </a:xfrm>
          <a:prstGeom prst="rect">
            <a:avLst/>
          </a:prstGeom>
        </p:spPr>
        <p:txBody>
          <a:bodyPr anchor="b" anchorCtr="0"/>
          <a:lstStyle>
            <a:lvl1pPr marL="0" indent="0">
              <a:buNone/>
              <a:defRPr sz="1600" spc="400">
                <a:solidFill>
                  <a:schemeClr val="tx2"/>
                </a:solidFill>
                <a:latin typeface="+mj-lt"/>
              </a:defRPr>
            </a:lvl1pPr>
          </a:lstStyle>
          <a:p>
            <a:pPr lvl="0"/>
            <a:r>
              <a:rPr lang="en-US" dirty="0"/>
              <a:t>Edit Page Subtitle Copy</a:t>
            </a:r>
          </a:p>
        </p:txBody>
      </p:sp>
      <p:sp>
        <p:nvSpPr>
          <p:cNvPr id="41" name="Title Placeholder 1">
            <a:extLst>
              <a:ext uri="{FF2B5EF4-FFF2-40B4-BE49-F238E27FC236}">
                <a16:creationId xmlns:a16="http://schemas.microsoft.com/office/drawing/2014/main" id="{3B66CB2E-1E87-D942-80DC-AA9B8896634F}"/>
              </a:ext>
            </a:extLst>
          </p:cNvPr>
          <p:cNvSpPr>
            <a:spLocks noGrp="1"/>
          </p:cNvSpPr>
          <p:nvPr>
            <p:ph type="title" hasCustomPrompt="1"/>
          </p:nvPr>
        </p:nvSpPr>
        <p:spPr>
          <a:xfrm>
            <a:off x="659116" y="35861"/>
            <a:ext cx="10151184"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14976420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Column Type + Blk Subhead + Image Right ">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7296152" y="196851"/>
            <a:ext cx="4663513" cy="6449483"/>
          </a:xfrm>
          <a:prstGeom prst="rect">
            <a:avLst/>
          </a:prstGeom>
          <a:solidFill>
            <a:schemeClr val="tx1">
              <a:lumMod val="20000"/>
              <a:lumOff val="80000"/>
            </a:schemeClr>
          </a:solidFill>
        </p:spPr>
        <p:txBody>
          <a:bodyPr anchor="ctr" anchorCtr="0"/>
          <a:lstStyle>
            <a:lvl1pPr marL="0" indent="0" algn="ctr">
              <a:buFontTx/>
              <a:buNone/>
              <a:defRPr>
                <a:solidFill>
                  <a:srgbClr val="FF33CC"/>
                </a:solidFill>
              </a:defRPr>
            </a:lvl1pPr>
          </a:lstStyle>
          <a:p>
            <a:r>
              <a:rPr lang="en-US"/>
              <a:t>Click Icon to </a:t>
            </a:r>
            <a:br>
              <a:rPr lang="en-US"/>
            </a:br>
            <a:r>
              <a:rPr lang="en-US"/>
              <a:t>Insert Background Image.</a:t>
            </a:r>
            <a:br>
              <a:rPr lang="en-US"/>
            </a:br>
            <a:endParaRPr lang="en-US"/>
          </a:p>
          <a:p>
            <a:br>
              <a:rPr lang="en-US"/>
            </a:br>
            <a:r>
              <a:rPr lang="en-US"/>
              <a:t>Remember the Image Layer</a:t>
            </a:r>
            <a:br>
              <a:rPr lang="en-US"/>
            </a:br>
            <a:r>
              <a:rPr lang="en-US"/>
              <a:t>Gets Sent to the Back.</a:t>
            </a:r>
          </a:p>
        </p:txBody>
      </p:sp>
      <p:sp>
        <p:nvSpPr>
          <p:cNvPr id="2" name="Footer Placeholder 1">
            <a:extLst>
              <a:ext uri="{FF2B5EF4-FFF2-40B4-BE49-F238E27FC236}">
                <a16:creationId xmlns:a16="http://schemas.microsoft.com/office/drawing/2014/main" id="{8C221493-50C3-0949-81D4-D64A604F7636}"/>
              </a:ext>
            </a:extLst>
          </p:cNvPr>
          <p:cNvSpPr>
            <a:spLocks noGrp="1"/>
          </p:cNvSpPr>
          <p:nvPr>
            <p:ph type="ftr" sz="quarter" idx="16"/>
          </p:nvPr>
        </p:nvSpPr>
        <p:spPr>
          <a:xfrm>
            <a:off x="1359158" y="6341944"/>
            <a:ext cx="978153" cy="246221"/>
          </a:xfrm>
          <a:prstGeom prst="rect">
            <a:avLst/>
          </a:prstGeom>
        </p:spPr>
        <p:txBody>
          <a:bodyPr/>
          <a:lstStyle/>
          <a:p>
            <a:pPr algn="l"/>
            <a:r>
              <a:rPr lang="en-US"/>
              <a:t>|  Confidential</a:t>
            </a:r>
          </a:p>
        </p:txBody>
      </p:sp>
      <p:sp>
        <p:nvSpPr>
          <p:cNvPr id="26" name="Slide Number Placeholder 5">
            <a:extLst>
              <a:ext uri="{FF2B5EF4-FFF2-40B4-BE49-F238E27FC236}">
                <a16:creationId xmlns:a16="http://schemas.microsoft.com/office/drawing/2014/main" id="{428A224C-E3C8-1045-9061-F93FABC776BE}"/>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bg1"/>
                </a:solidFill>
              </a:defRPr>
            </a:lvl1pPr>
          </a:lstStyle>
          <a:p>
            <a:fld id="{77E42F99-047F-453F-A85C-58D0648A1D53}" type="slidenum">
              <a:rPr lang="en-US" smtClean="0"/>
              <a:pPr/>
              <a:t>‹#›</a:t>
            </a:fld>
            <a:endParaRPr lang="en-US"/>
          </a:p>
        </p:txBody>
      </p:sp>
      <p:sp>
        <p:nvSpPr>
          <p:cNvPr id="31" name="Text Placeholder 9">
            <a:extLst>
              <a:ext uri="{FF2B5EF4-FFF2-40B4-BE49-F238E27FC236}">
                <a16:creationId xmlns:a16="http://schemas.microsoft.com/office/drawing/2014/main" id="{7297445E-631E-9245-9DFD-20A0F4263317}"/>
              </a:ext>
            </a:extLst>
          </p:cNvPr>
          <p:cNvSpPr>
            <a:spLocks noGrp="1"/>
          </p:cNvSpPr>
          <p:nvPr>
            <p:ph type="body" sz="quarter" idx="21" hasCustomPrompt="1"/>
          </p:nvPr>
        </p:nvSpPr>
        <p:spPr>
          <a:xfrm>
            <a:off x="662728" y="2146349"/>
            <a:ext cx="5009619" cy="3329708"/>
          </a:xfrm>
          <a:prstGeom prst="rect">
            <a:avLst/>
          </a:prstGeom>
        </p:spPr>
        <p:txBody>
          <a:bodyPr/>
          <a:lstStyle>
            <a:lvl1pPr marL="228594" marR="0" indent="-228594" algn="l" defTabSz="914377" rtl="0" eaLnBrk="1" fontAlgn="auto" latinLnBrk="0" hangingPunct="1">
              <a:lnSpc>
                <a:spcPct val="100000"/>
              </a:lnSpc>
              <a:spcBef>
                <a:spcPts val="800"/>
              </a:spcBef>
              <a:spcAft>
                <a:spcPts val="0"/>
              </a:spcAft>
              <a:buClr>
                <a:srgbClr val="0072CE"/>
              </a:buClr>
              <a:buSzTx/>
              <a:buFont typeface="Arial" panose="020B0604020202020204" pitchFamily="34" charset="0"/>
              <a:buChar char="•"/>
              <a:tabLst/>
              <a:defRPr sz="1400"/>
            </a:lvl1pPr>
            <a:lvl2pPr marL="539737" marR="0" indent="-228594" algn="l" defTabSz="914377" rtl="0" eaLnBrk="1" fontAlgn="auto" latinLnBrk="0" hangingPunct="1">
              <a:lnSpc>
                <a:spcPct val="100000"/>
              </a:lnSpc>
              <a:spcBef>
                <a:spcPts val="800"/>
              </a:spcBef>
              <a:spcAft>
                <a:spcPts val="0"/>
              </a:spcAft>
              <a:buClr>
                <a:srgbClr val="3D3935"/>
              </a:buClr>
              <a:buSzTx/>
              <a:buFont typeface="GM Global Sans Plain" panose="020B0502050302020203" pitchFamily="34" charset="0"/>
              <a:buChar char="–"/>
              <a:tabLst/>
              <a:defRPr sz="1400"/>
            </a:lvl2pPr>
            <a:lvl3pPr marL="768331" marR="0" indent="-228594" algn="l" defTabSz="914377" rtl="0" eaLnBrk="1" fontAlgn="auto" latinLnBrk="0" hangingPunct="1">
              <a:lnSpc>
                <a:spcPct val="100000"/>
              </a:lnSpc>
              <a:spcBef>
                <a:spcPts val="800"/>
              </a:spcBef>
              <a:spcAft>
                <a:spcPts val="0"/>
              </a:spcAft>
              <a:buClr>
                <a:srgbClr val="05C3DD"/>
              </a:buClr>
              <a:buSzTx/>
              <a:buFont typeface="Arial" panose="020B0604020202020204" pitchFamily="34" charset="0"/>
              <a:buChar char="•"/>
              <a:tabLst/>
              <a:defRPr sz="1400"/>
            </a:lvl3pPr>
            <a:lvl4pPr marL="1068891" marR="0" indent="-228594" algn="l" defTabSz="914377" rtl="0" eaLnBrk="1" fontAlgn="auto" latinLnBrk="0" hangingPunct="1">
              <a:lnSpc>
                <a:spcPct val="100000"/>
              </a:lnSpc>
              <a:spcBef>
                <a:spcPts val="800"/>
              </a:spcBef>
              <a:spcAft>
                <a:spcPts val="0"/>
              </a:spcAft>
              <a:buClrTx/>
              <a:buSzTx/>
              <a:buFont typeface="GM Global Sans Plain" panose="020B0502050302020203" pitchFamily="34" charset="0"/>
              <a:buChar char="–"/>
              <a:tabLst/>
              <a:defRPr sz="1400"/>
            </a:lvl4pPr>
            <a:lvl5pPr marL="1299601" marR="0" indent="-230712" algn="l" defTabSz="914377" rtl="0" eaLnBrk="1" fontAlgn="auto" latinLnBrk="0" hangingPunct="1">
              <a:lnSpc>
                <a:spcPct val="100000"/>
              </a:lnSpc>
              <a:spcBef>
                <a:spcPts val="800"/>
              </a:spcBef>
              <a:spcAft>
                <a:spcPts val="0"/>
              </a:spcAft>
              <a:buClr>
                <a:srgbClr val="0072CE"/>
              </a:buClr>
              <a:buSzTx/>
              <a:buFont typeface="Arial" panose="020B0604020202020204" pitchFamily="34" charset="0"/>
              <a:buChar char="•"/>
              <a:tabLst/>
              <a:defRPr sz="1400"/>
            </a:lvl5pPr>
          </a:lstStyle>
          <a:p>
            <a:pPr marL="228594" marR="0" lvl="0" indent="-228594" algn="l" defTabSz="914377" rtl="0" eaLnBrk="1" fontAlgn="auto" latinLnBrk="0" hangingPunct="1">
              <a:lnSpc>
                <a:spcPct val="100000"/>
              </a:lnSpc>
              <a:spcBef>
                <a:spcPts val="800"/>
              </a:spcBef>
              <a:spcAft>
                <a:spcPts val="0"/>
              </a:spcAft>
              <a:buClr>
                <a:srgbClr val="0072CE"/>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3D3935"/>
                </a:solidFill>
                <a:effectLst/>
                <a:uLnTx/>
                <a:uFillTx/>
                <a:latin typeface="+mn-lt"/>
                <a:ea typeface="+mn-ea"/>
                <a:cs typeface="+mn-cs"/>
              </a:rPr>
              <a:t>Click To Edit This </a:t>
            </a:r>
            <a:r>
              <a:rPr lang="en-US" sz="1600" dirty="0"/>
              <a:t>Copy</a:t>
            </a:r>
            <a:endParaRPr kumimoji="0" lang="en-US" sz="1600" b="0" i="0" u="none" strike="noStrike" kern="1200" cap="none" spc="0" normalizeH="0" baseline="0" noProof="0" dirty="0">
              <a:ln>
                <a:noFill/>
              </a:ln>
              <a:solidFill>
                <a:srgbClr val="3D3935"/>
              </a:solidFill>
              <a:effectLst/>
              <a:uLnTx/>
              <a:uFillTx/>
              <a:latin typeface="+mn-lt"/>
              <a:ea typeface="+mn-ea"/>
              <a:cs typeface="+mn-cs"/>
            </a:endParaRPr>
          </a:p>
          <a:p>
            <a:pPr marL="539737" marR="0" lvl="1" indent="-228594" algn="l" defTabSz="914377" rtl="0" eaLnBrk="1" fontAlgn="auto" latinLnBrk="0" hangingPunct="1">
              <a:lnSpc>
                <a:spcPct val="100000"/>
              </a:lnSpc>
              <a:spcBef>
                <a:spcPts val="800"/>
              </a:spcBef>
              <a:spcAft>
                <a:spcPts val="0"/>
              </a:spcAft>
              <a:buClr>
                <a:srgbClr val="3D3935"/>
              </a:buClr>
              <a:buSzTx/>
              <a:buFont typeface="GM Global Sans Plain" panose="020B0502050302020203" pitchFamily="34" charset="0"/>
              <a:buChar char="–"/>
              <a:tabLst/>
              <a:defRPr/>
            </a:pPr>
            <a:r>
              <a:rPr kumimoji="0" lang="en-US" sz="1600" b="0" i="0" u="none" strike="noStrike" kern="1200" cap="none" spc="0" normalizeH="0" baseline="0" noProof="0" dirty="0">
                <a:ln>
                  <a:noFill/>
                </a:ln>
                <a:solidFill>
                  <a:srgbClr val="3D3935"/>
                </a:solidFill>
                <a:effectLst/>
                <a:uLnTx/>
                <a:uFillTx/>
                <a:latin typeface="+mn-lt"/>
                <a:ea typeface="+mn-ea"/>
                <a:cs typeface="+mn-cs"/>
              </a:rPr>
              <a:t>Second Level</a:t>
            </a:r>
          </a:p>
          <a:p>
            <a:pPr marL="768331" marR="0" lvl="2" indent="-228594" algn="l" defTabSz="914377" rtl="0" eaLnBrk="1" fontAlgn="auto" latinLnBrk="0" hangingPunct="1">
              <a:lnSpc>
                <a:spcPct val="100000"/>
              </a:lnSpc>
              <a:spcBef>
                <a:spcPts val="800"/>
              </a:spcBef>
              <a:spcAft>
                <a:spcPts val="0"/>
              </a:spcAft>
              <a:buClr>
                <a:srgbClr val="05C3DD"/>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3D3935"/>
                </a:solidFill>
                <a:effectLst/>
                <a:uLnTx/>
                <a:uFillTx/>
                <a:latin typeface="+mn-lt"/>
                <a:ea typeface="+mn-ea"/>
                <a:cs typeface="+mn-cs"/>
              </a:rPr>
              <a:t>Third Level</a:t>
            </a:r>
          </a:p>
          <a:p>
            <a:pPr marL="1068891" marR="0" lvl="3" indent="-228594" algn="l" defTabSz="914377" rtl="0" eaLnBrk="1" fontAlgn="auto" latinLnBrk="0" hangingPunct="1">
              <a:lnSpc>
                <a:spcPct val="100000"/>
              </a:lnSpc>
              <a:spcBef>
                <a:spcPts val="800"/>
              </a:spcBef>
              <a:spcAft>
                <a:spcPts val="0"/>
              </a:spcAft>
              <a:buClrTx/>
              <a:buSzTx/>
              <a:buFont typeface="GM Global Sans Plain" panose="020B0502050302020203" pitchFamily="34" charset="0"/>
              <a:buChar char="–"/>
              <a:tabLst/>
              <a:defRPr/>
            </a:pPr>
            <a:r>
              <a:rPr kumimoji="0" lang="en-US" sz="1600" b="0" i="0" u="none" strike="noStrike" kern="1200" cap="none" spc="0" normalizeH="0" baseline="0" noProof="0" dirty="0">
                <a:ln>
                  <a:noFill/>
                </a:ln>
                <a:solidFill>
                  <a:srgbClr val="3D3935"/>
                </a:solidFill>
                <a:effectLst/>
                <a:uLnTx/>
                <a:uFillTx/>
                <a:latin typeface="+mn-lt"/>
                <a:ea typeface="+mn-ea"/>
                <a:cs typeface="+mn-cs"/>
              </a:rPr>
              <a:t>Fourth Level</a:t>
            </a:r>
          </a:p>
          <a:p>
            <a:pPr marL="1299601" marR="0" lvl="4" indent="-230712" algn="l" defTabSz="914377" rtl="0" eaLnBrk="1" fontAlgn="auto" latinLnBrk="0" hangingPunct="1">
              <a:lnSpc>
                <a:spcPct val="100000"/>
              </a:lnSpc>
              <a:spcBef>
                <a:spcPts val="800"/>
              </a:spcBef>
              <a:spcAft>
                <a:spcPts val="0"/>
              </a:spcAft>
              <a:buClr>
                <a:srgbClr val="0072CE"/>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3D3935"/>
                </a:solidFill>
                <a:effectLst/>
                <a:uLnTx/>
                <a:uFillTx/>
                <a:latin typeface="+mn-lt"/>
                <a:ea typeface="+mn-ea"/>
                <a:cs typeface="+mn-cs"/>
              </a:rPr>
              <a:t>Fifth Level</a:t>
            </a:r>
          </a:p>
        </p:txBody>
      </p:sp>
      <p:sp>
        <p:nvSpPr>
          <p:cNvPr id="32" name="Text Placeholder 6">
            <a:extLst>
              <a:ext uri="{FF2B5EF4-FFF2-40B4-BE49-F238E27FC236}">
                <a16:creationId xmlns:a16="http://schemas.microsoft.com/office/drawing/2014/main" id="{9004F464-2034-0046-B157-9C680EDCC54F}"/>
              </a:ext>
            </a:extLst>
          </p:cNvPr>
          <p:cNvSpPr>
            <a:spLocks noGrp="1"/>
          </p:cNvSpPr>
          <p:nvPr>
            <p:ph type="body" sz="quarter" idx="22" hasCustomPrompt="1"/>
          </p:nvPr>
        </p:nvSpPr>
        <p:spPr>
          <a:xfrm>
            <a:off x="672890" y="1668965"/>
            <a:ext cx="4999457" cy="268567"/>
          </a:xfrm>
          <a:prstGeom prst="rect">
            <a:avLst/>
          </a:prstGeom>
        </p:spPr>
        <p:txBody>
          <a:bodyPr anchor="b" anchorCtr="0"/>
          <a:lstStyle>
            <a:lvl1pPr marL="0" indent="0">
              <a:buNone/>
              <a:defRPr sz="1600" spc="400">
                <a:solidFill>
                  <a:schemeClr val="tx2"/>
                </a:solidFill>
                <a:latin typeface="+mj-lt"/>
              </a:defRPr>
            </a:lvl1pPr>
          </a:lstStyle>
          <a:p>
            <a:pPr lvl="0"/>
            <a:r>
              <a:rPr lang="en-US" dirty="0"/>
              <a:t>Edit Subject Subtitle</a:t>
            </a:r>
          </a:p>
        </p:txBody>
      </p:sp>
      <p:sp>
        <p:nvSpPr>
          <p:cNvPr id="24" name="Title Placeholder 1">
            <a:extLst>
              <a:ext uri="{FF2B5EF4-FFF2-40B4-BE49-F238E27FC236}">
                <a16:creationId xmlns:a16="http://schemas.microsoft.com/office/drawing/2014/main" id="{F40B409C-5EBD-F248-8645-394DAE56788D}"/>
              </a:ext>
            </a:extLst>
          </p:cNvPr>
          <p:cNvSpPr>
            <a:spLocks noGrp="1"/>
          </p:cNvSpPr>
          <p:nvPr>
            <p:ph type="title" hasCustomPrompt="1"/>
          </p:nvPr>
        </p:nvSpPr>
        <p:spPr>
          <a:xfrm>
            <a:off x="659030" y="35861"/>
            <a:ext cx="6304876" cy="960513"/>
          </a:xfrm>
          <a:prstGeom prst="rect">
            <a:avLst/>
          </a:prstGeom>
        </p:spPr>
        <p:txBody>
          <a:bodyPr vert="horz" lIns="0" tIns="0" rIns="0" bIns="0" rtlCol="0" anchor="b" anchorCtr="0">
            <a:noAutofit/>
          </a:bodyPr>
          <a:lstStyle/>
          <a:p>
            <a:r>
              <a:rPr lang="en-US" dirty="0"/>
              <a:t>Click To Edit Page Title Copy</a:t>
            </a:r>
          </a:p>
        </p:txBody>
      </p:sp>
      <p:pic>
        <p:nvPicPr>
          <p:cNvPr id="3" name="Picture 2" descr="A logo of a globe&#10;&#10;Description automatically generated">
            <a:extLst>
              <a:ext uri="{FF2B5EF4-FFF2-40B4-BE49-F238E27FC236}">
                <a16:creationId xmlns:a16="http://schemas.microsoft.com/office/drawing/2014/main" id="{1C4A8A50-5B4F-4E62-F0A4-10ED99378479}"/>
              </a:ext>
            </a:extLst>
          </p:cNvPr>
          <p:cNvPicPr>
            <a:picLocks noChangeAspect="1"/>
          </p:cNvPicPr>
          <p:nvPr userDrawn="1"/>
        </p:nvPicPr>
        <p:blipFill>
          <a:blip r:embed="rId2"/>
          <a:stretch>
            <a:fillRect/>
          </a:stretch>
        </p:blipFill>
        <p:spPr>
          <a:xfrm>
            <a:off x="11178577" y="324888"/>
            <a:ext cx="703772" cy="831537"/>
          </a:xfrm>
          <a:prstGeom prst="rect">
            <a:avLst/>
          </a:prstGeom>
        </p:spPr>
      </p:pic>
    </p:spTree>
    <p:extLst>
      <p:ext uri="{BB962C8B-B14F-4D97-AF65-F5344CB8AC3E}">
        <p14:creationId xmlns:p14="http://schemas.microsoft.com/office/powerpoint/2010/main" val="3299251857"/>
      </p:ext>
    </p:extLst>
  </p:cSld>
  <p:clrMapOvr>
    <a:masterClrMapping/>
  </p:clrMapOvr>
  <p:extLst>
    <p:ext uri="{DCECCB84-F9BA-43D5-87BE-67443E8EF086}">
      <p15:sldGuideLst xmlns:p15="http://schemas.microsoft.com/office/powerpoint/2012/main">
        <p15:guide id="1" orient="horz" pos="93">
          <p15:clr>
            <a:srgbClr val="5ACBF0"/>
          </p15:clr>
        </p15:guide>
        <p15:guide id="2" orient="horz" pos="3140">
          <p15:clr>
            <a:srgbClr val="5ACBF0"/>
          </p15:clr>
        </p15:guide>
        <p15:guide id="4" pos="3447">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Column Type + Black Subheads">
    <p:spTree>
      <p:nvGrpSpPr>
        <p:cNvPr id="1" name=""/>
        <p:cNvGrpSpPr/>
        <p:nvPr/>
      </p:nvGrpSpPr>
      <p:grpSpPr>
        <a:xfrm>
          <a:off x="0" y="0"/>
          <a:ext cx="0" cy="0"/>
          <a:chOff x="0" y="0"/>
          <a:chExt cx="0" cy="0"/>
        </a:xfrm>
      </p:grpSpPr>
      <p:sp>
        <p:nvSpPr>
          <p:cNvPr id="31" name="Slide Number Placeholder 5">
            <a:extLst>
              <a:ext uri="{FF2B5EF4-FFF2-40B4-BE49-F238E27FC236}">
                <a16:creationId xmlns:a16="http://schemas.microsoft.com/office/drawing/2014/main" id="{F15F0D2F-CD32-0645-8374-04A9CD5413FB}"/>
              </a:ext>
            </a:extLst>
          </p:cNvPr>
          <p:cNvSpPr>
            <a:spLocks noGrp="1"/>
          </p:cNvSpPr>
          <p:nvPr>
            <p:ph type="sldNum" sz="quarter" idx="4"/>
          </p:nvPr>
        </p:nvSpPr>
        <p:spPr bwMode="gray">
          <a:xfrm>
            <a:off x="11200735" y="6324935"/>
            <a:ext cx="768096" cy="210379"/>
          </a:xfrm>
          <a:prstGeom prst="rect">
            <a:avLst/>
          </a:prstGeom>
          <a:noFill/>
        </p:spPr>
        <p:txBody>
          <a:bodyPr vert="horz" wrap="square" lIns="0" tIns="45720" rIns="137160" bIns="0" rtlCol="0" anchor="ctr">
            <a:spAutoFit/>
          </a:bodyPr>
          <a:lstStyle>
            <a:lvl1pPr algn="r">
              <a:defRPr sz="1067">
                <a:solidFill>
                  <a:schemeClr val="tx1"/>
                </a:solidFill>
              </a:defRPr>
            </a:lvl1pPr>
          </a:lstStyle>
          <a:p>
            <a:fld id="{77E42F99-047F-453F-A85C-58D0648A1D53}" type="slidenum">
              <a:rPr lang="en-US" smtClean="0"/>
              <a:pPr/>
              <a:t>‹#›</a:t>
            </a:fld>
            <a:endParaRPr lang="en-US"/>
          </a:p>
        </p:txBody>
      </p:sp>
      <p:sp>
        <p:nvSpPr>
          <p:cNvPr id="27" name="Footer Placeholder 2">
            <a:extLst>
              <a:ext uri="{FF2B5EF4-FFF2-40B4-BE49-F238E27FC236}">
                <a16:creationId xmlns:a16="http://schemas.microsoft.com/office/drawing/2014/main" id="{480FA912-494F-ED4E-B0F7-AD46D97F7512}"/>
              </a:ext>
            </a:extLst>
          </p:cNvPr>
          <p:cNvSpPr>
            <a:spLocks noGrp="1"/>
          </p:cNvSpPr>
          <p:nvPr>
            <p:ph type="ftr" sz="quarter" idx="22"/>
          </p:nvPr>
        </p:nvSpPr>
        <p:spPr>
          <a:xfrm>
            <a:off x="1359158" y="6341944"/>
            <a:ext cx="978153" cy="246221"/>
          </a:xfrm>
          <a:prstGeom prst="rect">
            <a:avLst/>
          </a:prstGeom>
        </p:spPr>
        <p:txBody>
          <a:bodyPr/>
          <a:lstStyle/>
          <a:p>
            <a:pPr algn="l"/>
            <a:r>
              <a:rPr lang="en-US"/>
              <a:t>|  Confidential</a:t>
            </a:r>
          </a:p>
        </p:txBody>
      </p:sp>
      <p:sp>
        <p:nvSpPr>
          <p:cNvPr id="34" name="Text Placeholder 9">
            <a:extLst>
              <a:ext uri="{FF2B5EF4-FFF2-40B4-BE49-F238E27FC236}">
                <a16:creationId xmlns:a16="http://schemas.microsoft.com/office/drawing/2014/main" id="{2C9E6A93-460B-E441-97D8-9C9C98E975F4}"/>
              </a:ext>
            </a:extLst>
          </p:cNvPr>
          <p:cNvSpPr>
            <a:spLocks noGrp="1"/>
          </p:cNvSpPr>
          <p:nvPr>
            <p:ph type="body" sz="quarter" idx="17" hasCustomPrompt="1"/>
          </p:nvPr>
        </p:nvSpPr>
        <p:spPr>
          <a:xfrm>
            <a:off x="6102876" y="2146347"/>
            <a:ext cx="5009619" cy="3866992"/>
          </a:xfrm>
          <a:prstGeom prst="rect">
            <a:avLst/>
          </a:prstGeom>
        </p:spPr>
        <p:txBody>
          <a:bodyPr/>
          <a:lstStyle>
            <a:lvl1pPr marL="0" indent="0">
              <a:buFontTx/>
              <a:buNone/>
              <a:defRPr sz="1400"/>
            </a:lvl1pPr>
            <a:lvl2pPr marL="311143" indent="-230712">
              <a:tabLst/>
              <a:defRPr sz="1400"/>
            </a:lvl2pPr>
            <a:lvl3pPr marL="539737" indent="-228594">
              <a:tabLst/>
              <a:defRPr sz="1400"/>
            </a:lvl3pPr>
            <a:lvl4pPr marL="768331" indent="-228594">
              <a:tabLst/>
              <a:defRPr sz="1400"/>
            </a:lvl4pPr>
            <a:lvl5pPr marL="996926" indent="-228594">
              <a:tabLst/>
              <a:defRPr sz="1400"/>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6">
            <a:extLst>
              <a:ext uri="{FF2B5EF4-FFF2-40B4-BE49-F238E27FC236}">
                <a16:creationId xmlns:a16="http://schemas.microsoft.com/office/drawing/2014/main" id="{5F5E670B-654D-5F42-9D55-EC2446FBD6C8}"/>
              </a:ext>
            </a:extLst>
          </p:cNvPr>
          <p:cNvSpPr>
            <a:spLocks noGrp="1"/>
          </p:cNvSpPr>
          <p:nvPr>
            <p:ph type="body" sz="quarter" idx="18" hasCustomPrompt="1"/>
          </p:nvPr>
        </p:nvSpPr>
        <p:spPr>
          <a:xfrm>
            <a:off x="6105121" y="1668963"/>
            <a:ext cx="4999457" cy="268567"/>
          </a:xfrm>
          <a:prstGeom prst="rect">
            <a:avLst/>
          </a:prstGeom>
        </p:spPr>
        <p:txBody>
          <a:bodyPr anchor="b" anchorCtr="0"/>
          <a:lstStyle>
            <a:lvl1pPr marL="0" indent="0">
              <a:buNone/>
              <a:defRPr sz="1867" spc="400">
                <a:solidFill>
                  <a:schemeClr val="tx2"/>
                </a:solidFill>
                <a:latin typeface="+mj-lt"/>
              </a:defRPr>
            </a:lvl1pPr>
          </a:lstStyle>
          <a:p>
            <a:pPr lvl="0"/>
            <a:r>
              <a:rPr lang="en-US" dirty="0"/>
              <a:t>Edit Topic Title Copy</a:t>
            </a:r>
          </a:p>
        </p:txBody>
      </p:sp>
      <p:sp>
        <p:nvSpPr>
          <p:cNvPr id="32" name="Text Placeholder 9">
            <a:extLst>
              <a:ext uri="{FF2B5EF4-FFF2-40B4-BE49-F238E27FC236}">
                <a16:creationId xmlns:a16="http://schemas.microsoft.com/office/drawing/2014/main" id="{536FCC34-7470-174D-9212-3BD677D7E8A4}"/>
              </a:ext>
            </a:extLst>
          </p:cNvPr>
          <p:cNvSpPr>
            <a:spLocks noGrp="1"/>
          </p:cNvSpPr>
          <p:nvPr>
            <p:ph type="body" sz="quarter" idx="21" hasCustomPrompt="1"/>
          </p:nvPr>
        </p:nvSpPr>
        <p:spPr>
          <a:xfrm>
            <a:off x="668231" y="2146348"/>
            <a:ext cx="5009619" cy="3866992"/>
          </a:xfrm>
          <a:prstGeom prst="rect">
            <a:avLst/>
          </a:prstGeom>
        </p:spPr>
        <p:txBody>
          <a:bodyPr/>
          <a:lstStyle>
            <a:lvl1pPr marL="0" indent="0">
              <a:buFontTx/>
              <a:buNone/>
              <a:defRPr sz="1400"/>
            </a:lvl1pPr>
            <a:lvl2pPr marL="311143" indent="-230712">
              <a:tabLst/>
              <a:defRPr sz="1400"/>
            </a:lvl2pPr>
            <a:lvl3pPr marL="539737" indent="-228594">
              <a:tabLst/>
              <a:defRPr sz="1400"/>
            </a:lvl3pPr>
            <a:lvl4pPr marL="768331" indent="-228594">
              <a:tabLst/>
              <a:defRPr sz="1400"/>
            </a:lvl4pPr>
            <a:lvl5pPr marL="996926" indent="-228594">
              <a:tabLst/>
              <a:defRPr sz="1400"/>
            </a:lvl5p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6">
            <a:extLst>
              <a:ext uri="{FF2B5EF4-FFF2-40B4-BE49-F238E27FC236}">
                <a16:creationId xmlns:a16="http://schemas.microsoft.com/office/drawing/2014/main" id="{20B361FA-7AD1-E541-BD93-C6E6CE8FCB2A}"/>
              </a:ext>
            </a:extLst>
          </p:cNvPr>
          <p:cNvSpPr>
            <a:spLocks noGrp="1"/>
          </p:cNvSpPr>
          <p:nvPr>
            <p:ph type="body" sz="quarter" idx="16" hasCustomPrompt="1"/>
          </p:nvPr>
        </p:nvSpPr>
        <p:spPr>
          <a:xfrm>
            <a:off x="670476" y="1668965"/>
            <a:ext cx="4999457" cy="268567"/>
          </a:xfrm>
          <a:prstGeom prst="rect">
            <a:avLst/>
          </a:prstGeom>
        </p:spPr>
        <p:txBody>
          <a:bodyPr anchor="b" anchorCtr="0"/>
          <a:lstStyle>
            <a:lvl1pPr marL="0" indent="0">
              <a:buNone/>
              <a:defRPr sz="1867" spc="400">
                <a:solidFill>
                  <a:schemeClr val="tx2"/>
                </a:solidFill>
                <a:latin typeface="+mj-lt"/>
              </a:defRPr>
            </a:lvl1pPr>
          </a:lstStyle>
          <a:p>
            <a:pPr lvl="0"/>
            <a:r>
              <a:rPr lang="en-US" dirty="0"/>
              <a:t>Edit Topic Title Copy</a:t>
            </a:r>
          </a:p>
        </p:txBody>
      </p:sp>
      <p:sp>
        <p:nvSpPr>
          <p:cNvPr id="29" name="Title Placeholder 1">
            <a:extLst>
              <a:ext uri="{FF2B5EF4-FFF2-40B4-BE49-F238E27FC236}">
                <a16:creationId xmlns:a16="http://schemas.microsoft.com/office/drawing/2014/main" id="{B36B849F-BC5B-5644-A1EB-E8FDD2B2CCF9}"/>
              </a:ext>
            </a:extLst>
          </p:cNvPr>
          <p:cNvSpPr>
            <a:spLocks noGrp="1"/>
          </p:cNvSpPr>
          <p:nvPr>
            <p:ph type="title" hasCustomPrompt="1"/>
          </p:nvPr>
        </p:nvSpPr>
        <p:spPr>
          <a:xfrm>
            <a:off x="659029" y="35861"/>
            <a:ext cx="10121860"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18327975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4.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theme" Target="../theme/theme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image" Target="../media/image7.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image" Target="../media/image6.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6" Type="http://schemas.openxmlformats.org/officeDocument/2006/relationships/image" Target="../media/image3.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5.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theme" Target="../theme/theme6.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8"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7.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Holder 2">
            <a:extLst>
              <a:ext uri="{FF2B5EF4-FFF2-40B4-BE49-F238E27FC236}">
                <a16:creationId xmlns:a16="http://schemas.microsoft.com/office/drawing/2014/main" id="{14838025-C746-7383-68FD-CD2B2B0F4890}"/>
              </a:ext>
            </a:extLst>
          </p:cNvPr>
          <p:cNvSpPr>
            <a:spLocks noGrp="1" noChangeArrowheads="1"/>
          </p:cNvSpPr>
          <p:nvPr>
            <p:ph type="title"/>
          </p:nvPr>
        </p:nvSpPr>
        <p:spPr bwMode="auto">
          <a:xfrm>
            <a:off x="500063" y="65088"/>
            <a:ext cx="111918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1027" name="Holder 3">
            <a:extLst>
              <a:ext uri="{FF2B5EF4-FFF2-40B4-BE49-F238E27FC236}">
                <a16:creationId xmlns:a16="http://schemas.microsoft.com/office/drawing/2014/main" id="{A2494694-C0CA-F242-2279-88A60645A3B1}"/>
              </a:ext>
            </a:extLst>
          </p:cNvPr>
          <p:cNvSpPr>
            <a:spLocks noGrp="1" noChangeArrowheads="1"/>
          </p:cNvSpPr>
          <p:nvPr>
            <p:ph type="body" idx="1"/>
          </p:nvPr>
        </p:nvSpPr>
        <p:spPr bwMode="auto">
          <a:xfrm>
            <a:off x="5233988" y="3114675"/>
            <a:ext cx="5981700"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1028" name="Holder 4">
            <a:extLst>
              <a:ext uri="{FF2B5EF4-FFF2-40B4-BE49-F238E27FC236}">
                <a16:creationId xmlns:a16="http://schemas.microsoft.com/office/drawing/2014/main" id="{6B971229-93E6-2B58-B59B-04C211DED9C2}"/>
              </a:ext>
            </a:extLst>
          </p:cNvPr>
          <p:cNvSpPr>
            <a:spLocks noGrp="1" noChangeArrowheads="1"/>
          </p:cNvSpPr>
          <p:nvPr>
            <p:ph type="ftr" sz="quarter" idx="5"/>
          </p:nvPr>
        </p:nvSpPr>
        <p:spPr bwMode="auto">
          <a:xfrm>
            <a:off x="4144963" y="6378575"/>
            <a:ext cx="3902075" cy="342900"/>
          </a:xfrm>
          <a:prstGeom prst="rect">
            <a:avLst/>
          </a:prstGeom>
          <a:noFill/>
          <a:ln>
            <a:noFill/>
          </a:ln>
        </p:spPr>
        <p:txBody>
          <a:bodyPr vert="horz" wrap="square" lIns="0" tIns="0" rIns="0" bIns="0" numCol="1" anchor="t" anchorCtr="0" compatLnSpc="1">
            <a:prstTxWarp prst="textNoShape">
              <a:avLst/>
            </a:prstTxWarp>
            <a:spAutoFit/>
          </a:bodyPr>
          <a:lstStyle>
            <a:lvl1pPr algn="ctr" eaLnBrk="1" hangingPunct="1">
              <a:defRPr>
                <a:solidFill>
                  <a:srgbClr val="898989"/>
                </a:solidFill>
              </a:defRPr>
            </a:lvl1pPr>
          </a:lstStyle>
          <a:p>
            <a:pPr>
              <a:defRPr/>
            </a:pPr>
            <a:endParaRPr lang="en-US" altLang="en-US"/>
          </a:p>
        </p:txBody>
      </p:sp>
      <p:sp>
        <p:nvSpPr>
          <p:cNvPr id="1029" name="Holder 5">
            <a:extLst>
              <a:ext uri="{FF2B5EF4-FFF2-40B4-BE49-F238E27FC236}">
                <a16:creationId xmlns:a16="http://schemas.microsoft.com/office/drawing/2014/main" id="{86CBDF01-C532-9EC8-E330-02C72EAA1FBC}"/>
              </a:ext>
            </a:extLst>
          </p:cNvPr>
          <p:cNvSpPr>
            <a:spLocks noGrp="1" noChangeArrowheads="1"/>
          </p:cNvSpPr>
          <p:nvPr>
            <p:ph type="dt" sz="half" idx="6"/>
          </p:nvPr>
        </p:nvSpPr>
        <p:spPr bwMode="auto">
          <a:xfrm>
            <a:off x="609600" y="6378575"/>
            <a:ext cx="2803525" cy="342900"/>
          </a:xfrm>
          <a:prstGeom prst="rect">
            <a:avLst/>
          </a:prstGeom>
          <a:noFill/>
          <a:ln>
            <a:noFill/>
          </a:ln>
        </p:spPr>
        <p:txBody>
          <a:bodyPr vert="horz" wrap="square" lIns="0" tIns="0" rIns="0" bIns="0" numCol="1" anchor="t" anchorCtr="0" compatLnSpc="1">
            <a:prstTxWarp prst="textNoShape">
              <a:avLst/>
            </a:prstTxWarp>
            <a:spAutoFit/>
          </a:bodyPr>
          <a:lstStyle>
            <a:lvl1pPr eaLnBrk="1" hangingPunct="1">
              <a:defRPr smtClean="0">
                <a:solidFill>
                  <a:srgbClr val="898989"/>
                </a:solidFill>
              </a:defRPr>
            </a:lvl1pPr>
          </a:lstStyle>
          <a:p>
            <a:pPr>
              <a:defRPr/>
            </a:pPr>
            <a:fld id="{995325A1-E0F0-492B-8F68-131420EABA85}" type="datetimeFigureOut">
              <a:rPr lang="en-US" altLang="en-US"/>
              <a:pPr>
                <a:defRPr/>
              </a:pPr>
              <a:t>8/2/2024</a:t>
            </a:fld>
            <a:endParaRPr lang="en-US" altLang="en-US"/>
          </a:p>
        </p:txBody>
      </p:sp>
      <p:sp>
        <p:nvSpPr>
          <p:cNvPr id="1030" name="Holder 6">
            <a:extLst>
              <a:ext uri="{FF2B5EF4-FFF2-40B4-BE49-F238E27FC236}">
                <a16:creationId xmlns:a16="http://schemas.microsoft.com/office/drawing/2014/main" id="{38898D60-4145-8D70-1B0F-615B24B182CE}"/>
              </a:ext>
            </a:extLst>
          </p:cNvPr>
          <p:cNvSpPr>
            <a:spLocks noGrp="1" noChangeArrowheads="1"/>
          </p:cNvSpPr>
          <p:nvPr>
            <p:ph type="sldNum" sz="quarter" idx="7"/>
          </p:nvPr>
        </p:nvSpPr>
        <p:spPr bwMode="auto">
          <a:xfrm>
            <a:off x="8778875" y="6378575"/>
            <a:ext cx="2803525" cy="342900"/>
          </a:xfrm>
          <a:prstGeom prst="rect">
            <a:avLst/>
          </a:prstGeom>
          <a:noFill/>
          <a:ln>
            <a:noFill/>
          </a:ln>
        </p:spPr>
        <p:txBody>
          <a:bodyPr vert="horz" wrap="square" lIns="0" tIns="0" rIns="0" bIns="0" numCol="1" anchor="t" anchorCtr="0" compatLnSpc="1">
            <a:prstTxWarp prst="textNoShape">
              <a:avLst/>
            </a:prstTxWarp>
            <a:spAutoFit/>
          </a:bodyPr>
          <a:lstStyle>
            <a:lvl1pPr algn="r" eaLnBrk="1" hangingPunct="1">
              <a:defRPr smtClean="0">
                <a:solidFill>
                  <a:srgbClr val="898989"/>
                </a:solidFill>
              </a:defRPr>
            </a:lvl1pPr>
          </a:lstStyle>
          <a:p>
            <a:pPr>
              <a:defRPr/>
            </a:pPr>
            <a:fld id="{D62C917C-09AF-42E2-8688-A26AEA4E8C03}" type="slidenum">
              <a:rPr lang="en-US" altLang="en-US"/>
              <a:pPr>
                <a:defRPr/>
              </a:pPr>
              <a:t>‹#›</a:t>
            </a:fld>
            <a:endParaRPr lang="en-US" altLang="en-US"/>
          </a:p>
        </p:txBody>
      </p:sp>
    </p:spTree>
    <p:extLst>
      <p:ext uri="{BB962C8B-B14F-4D97-AF65-F5344CB8AC3E}">
        <p14:creationId xmlns:p14="http://schemas.microsoft.com/office/powerpoint/2010/main" val="61431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fld id="{2AE81F89-843A-4D6D-B988-42C086B81FC8}" type="datetimeFigureOut">
              <a:rPr lang="en-US" altLang="en-US" smtClean="0"/>
              <a:pPr>
                <a:defRPr/>
              </a:pPr>
              <a:t>8/2/2024</a:t>
            </a:fld>
            <a:endParaRPr lang="en-US"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a:defRPr/>
            </a:pPr>
            <a:endParaRPr lang="en-US"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fld id="{DB2AE9F0-18D0-44E7-9C50-4E7491F4B0AA}" type="slidenum">
              <a:rPr lang="en-US" altLang="en-US" smtClean="0"/>
              <a:pPr>
                <a:defRPr/>
              </a:pPr>
              <a:t>‹#›</a:t>
            </a:fld>
            <a:endParaRPr lang="en-US" altLang="en-US"/>
          </a:p>
        </p:txBody>
      </p:sp>
    </p:spTree>
    <p:extLst>
      <p:ext uri="{BB962C8B-B14F-4D97-AF65-F5344CB8AC3E}">
        <p14:creationId xmlns:p14="http://schemas.microsoft.com/office/powerpoint/2010/main" val="345256824"/>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885C02B-FF47-475F-B385-E7D70F3CF586}"/>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E2786EB7-9B1B-43D2-AB89-C27FD754184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CDE681-42E9-4C81-ACB8-B5F14BF41564}"/>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293C1-B8FA-47DF-8329-3C5141D82341}" type="slidenum">
              <a:rPr lang="en-US" smtClean="0"/>
              <a:t>‹#›</a:t>
            </a:fld>
            <a:endParaRPr lang="en-US"/>
          </a:p>
        </p:txBody>
      </p:sp>
      <p:pic>
        <p:nvPicPr>
          <p:cNvPr id="8" name="Picture 7" descr="A picture containing text, grass, outdoor, highland&#10;&#10;Description automatically generated">
            <a:extLst>
              <a:ext uri="{FF2B5EF4-FFF2-40B4-BE49-F238E27FC236}">
                <a16:creationId xmlns:a16="http://schemas.microsoft.com/office/drawing/2014/main" id="{BE867C61-893A-4C5F-8D25-AB7B8F5D704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13FB2BD-C848-4119-A88C-EA2893EF258D}"/>
              </a:ext>
            </a:extLst>
          </p:cNvPr>
          <p:cNvSpPr/>
          <p:nvPr userDrawn="1"/>
        </p:nvSpPr>
        <p:spPr>
          <a:xfrm>
            <a:off x="0" y="841830"/>
            <a:ext cx="12192000" cy="5747657"/>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 name="Picture 2">
            <a:extLst>
              <a:ext uri="{FF2B5EF4-FFF2-40B4-BE49-F238E27FC236}">
                <a16:creationId xmlns:a16="http://schemas.microsoft.com/office/drawing/2014/main" id="{5C615578-8BC3-4BCF-9A5F-371136F6DF58}"/>
              </a:ext>
            </a:extLst>
          </p:cNvPr>
          <p:cNvPicPr>
            <a:picLocks noChangeAspect="1"/>
          </p:cNvPicPr>
          <p:nvPr userDrawn="1"/>
        </p:nvPicPr>
        <p:blipFill>
          <a:blip r:embed="rId15"/>
          <a:stretch>
            <a:fillRect/>
          </a:stretch>
        </p:blipFill>
        <p:spPr>
          <a:xfrm>
            <a:off x="122873" y="60960"/>
            <a:ext cx="590572" cy="709841"/>
          </a:xfrm>
          <a:prstGeom prst="rect">
            <a:avLst/>
          </a:prstGeom>
        </p:spPr>
      </p:pic>
    </p:spTree>
    <p:extLst>
      <p:ext uri="{BB962C8B-B14F-4D97-AF65-F5344CB8AC3E}">
        <p14:creationId xmlns:p14="http://schemas.microsoft.com/office/powerpoint/2010/main" val="122238296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bwMode="gray">
          <a:xfrm>
            <a:off x="11191568" y="6171513"/>
            <a:ext cx="768096" cy="499161"/>
          </a:xfrm>
          <a:prstGeom prst="rect">
            <a:avLst/>
          </a:prstGeom>
          <a:solidFill>
            <a:schemeClr val="bg1"/>
          </a:solidFill>
        </p:spPr>
        <p:txBody>
          <a:bodyPr vert="horz" lIns="0" tIns="45720" rIns="137160" bIns="0" rtlCol="0" anchor="ctr"/>
          <a:lstStyle>
            <a:lvl1pPr algn="r">
              <a:defRPr sz="1067">
                <a:solidFill>
                  <a:schemeClr val="tx1"/>
                </a:solidFill>
              </a:defRPr>
            </a:lvl1pPr>
          </a:lstStyle>
          <a:p>
            <a:fld id="{77E42F99-047F-453F-A85C-58D0648A1D53}" type="slidenum">
              <a:rPr lang="en-US" smtClean="0"/>
              <a:pPr/>
              <a:t>‹#›</a:t>
            </a:fld>
            <a:endParaRPr lang="en-US"/>
          </a:p>
        </p:txBody>
      </p:sp>
      <p:sp>
        <p:nvSpPr>
          <p:cNvPr id="2" name="Title Placeholder 1"/>
          <p:cNvSpPr>
            <a:spLocks noGrp="1"/>
          </p:cNvSpPr>
          <p:nvPr>
            <p:ph type="title"/>
          </p:nvPr>
        </p:nvSpPr>
        <p:spPr>
          <a:xfrm>
            <a:off x="669362" y="35861"/>
            <a:ext cx="10604501" cy="960513"/>
          </a:xfrm>
          <a:prstGeom prst="rect">
            <a:avLst/>
          </a:prstGeom>
        </p:spPr>
        <p:txBody>
          <a:bodyPr vert="horz" lIns="0" tIns="0" rIns="0" bIns="0" rtlCol="0" anchor="b" anchorCtr="0">
            <a:noAutofit/>
          </a:bodyPr>
          <a:lstStyle/>
          <a:p>
            <a:r>
              <a:rPr lang="en-US"/>
              <a:t>Click to edit Master title</a:t>
            </a:r>
          </a:p>
        </p:txBody>
      </p:sp>
      <p:sp>
        <p:nvSpPr>
          <p:cNvPr id="3" name="Text Placeholder 2"/>
          <p:cNvSpPr>
            <a:spLocks noGrp="1"/>
          </p:cNvSpPr>
          <p:nvPr>
            <p:ph type="body" idx="1"/>
          </p:nvPr>
        </p:nvSpPr>
        <p:spPr>
          <a:xfrm>
            <a:off x="669362" y="1177441"/>
            <a:ext cx="10604501" cy="465513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txBox="1">
            <a:spLocks/>
          </p:cNvSpPr>
          <p:nvPr userDrawn="1"/>
        </p:nvSpPr>
        <p:spPr>
          <a:xfrm>
            <a:off x="5623688" y="6309082"/>
            <a:ext cx="959992" cy="236893"/>
          </a:xfrm>
          <a:prstGeom prst="rect">
            <a:avLst/>
          </a:prstGeom>
        </p:spPr>
        <p:txBody>
          <a:bodyPr vert="horz" lIns="0" tIns="0" rIns="0" bIns="0" rtlCol="0" anchor="ctr"/>
          <a:lstStyle>
            <a:defPPr>
              <a:defRPr lang="en-US"/>
            </a:defPPr>
            <a:lvl1pPr marL="0" algn="l" defTabSz="457200" rtl="0" eaLnBrk="1" latinLnBrk="0" hangingPunct="1">
              <a:defRPr sz="700" kern="1200">
                <a:solidFill>
                  <a:srgbClr val="7778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33"/>
              <a:t>GM Confidential</a:t>
            </a:r>
          </a:p>
        </p:txBody>
      </p:sp>
      <p:pic>
        <p:nvPicPr>
          <p:cNvPr id="7" name="Picture 6" descr="Icon&#10;&#10;Description automatically generated">
            <a:extLst>
              <a:ext uri="{FF2B5EF4-FFF2-40B4-BE49-F238E27FC236}">
                <a16:creationId xmlns:a16="http://schemas.microsoft.com/office/drawing/2014/main" id="{C0E28BE6-FA14-3D49-939B-42D28B26EA5F}"/>
              </a:ext>
            </a:extLst>
          </p:cNvPr>
          <p:cNvPicPr>
            <a:picLocks noChangeAspect="1"/>
          </p:cNvPicPr>
          <p:nvPr userDrawn="1"/>
        </p:nvPicPr>
        <p:blipFill>
          <a:blip r:embed="rId40"/>
          <a:stretch>
            <a:fillRect/>
          </a:stretch>
        </p:blipFill>
        <p:spPr>
          <a:xfrm>
            <a:off x="11262336" y="384063"/>
            <a:ext cx="643901" cy="644115"/>
          </a:xfrm>
          <a:prstGeom prst="rect">
            <a:avLst/>
          </a:prstGeom>
        </p:spPr>
      </p:pic>
      <p:pic>
        <p:nvPicPr>
          <p:cNvPr id="5" name="Picture 4" descr="Icon&#10;&#10;Description automatically generated">
            <a:extLst>
              <a:ext uri="{FF2B5EF4-FFF2-40B4-BE49-F238E27FC236}">
                <a16:creationId xmlns:a16="http://schemas.microsoft.com/office/drawing/2014/main" id="{6419B654-0271-1E40-A420-0D0B17964914}"/>
              </a:ext>
            </a:extLst>
          </p:cNvPr>
          <p:cNvPicPr>
            <a:picLocks noChangeAspect="1"/>
          </p:cNvPicPr>
          <p:nvPr userDrawn="1"/>
        </p:nvPicPr>
        <p:blipFill>
          <a:blip r:embed="rId41"/>
          <a:stretch>
            <a:fillRect/>
          </a:stretch>
        </p:blipFill>
        <p:spPr>
          <a:xfrm>
            <a:off x="666465" y="6346997"/>
            <a:ext cx="1050120" cy="131912"/>
          </a:xfrm>
          <a:prstGeom prst="rect">
            <a:avLst/>
          </a:prstGeom>
        </p:spPr>
      </p:pic>
    </p:spTree>
    <p:extLst>
      <p:ext uri="{BB962C8B-B14F-4D97-AF65-F5344CB8AC3E}">
        <p14:creationId xmlns:p14="http://schemas.microsoft.com/office/powerpoint/2010/main" val="73481032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Lst>
  <p:hf hdr="0" ftr="0" dt="0"/>
  <p:txStyles>
    <p:titleStyle>
      <a:lvl1pPr algn="l" defTabSz="914377"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594" indent="-228594" algn="l" defTabSz="914377" rtl="0" eaLnBrk="1" latinLnBrk="0" hangingPunct="1">
        <a:lnSpc>
          <a:spcPct val="100000"/>
        </a:lnSpc>
        <a:spcBef>
          <a:spcPts val="800"/>
        </a:spcBef>
        <a:buClr>
          <a:schemeClr val="accent1"/>
        </a:buClr>
        <a:buFont typeface="Arial" panose="020B0604020202020204" pitchFamily="34" charset="0"/>
        <a:buChar char="•"/>
        <a:defRPr sz="1867" kern="1200">
          <a:solidFill>
            <a:schemeClr val="tx1"/>
          </a:solidFill>
          <a:latin typeface="+mn-lt"/>
          <a:ea typeface="+mn-ea"/>
          <a:cs typeface="+mn-cs"/>
        </a:defRPr>
      </a:lvl1pPr>
      <a:lvl2pPr marL="685783" indent="-228594" algn="l" defTabSz="914377" rtl="0" eaLnBrk="1" latinLnBrk="0" hangingPunct="1">
        <a:lnSpc>
          <a:spcPct val="100000"/>
        </a:lnSpc>
        <a:spcBef>
          <a:spcPts val="800"/>
        </a:spcBef>
        <a:buClr>
          <a:schemeClr val="tx1"/>
        </a:buClr>
        <a:buFont typeface="GM Global Sans Plain" panose="020B0502050302020203" pitchFamily="34" charset="0"/>
        <a:buChar char="–"/>
        <a:defRPr sz="1867" kern="1200">
          <a:solidFill>
            <a:schemeClr val="tx1"/>
          </a:solidFill>
          <a:latin typeface="+mn-lt"/>
          <a:ea typeface="+mn-ea"/>
          <a:cs typeface="+mn-cs"/>
        </a:defRPr>
      </a:lvl2pPr>
      <a:lvl3pPr marL="1142971" indent="-228594" algn="l" defTabSz="914377" rtl="0" eaLnBrk="1" latinLnBrk="0" hangingPunct="1">
        <a:lnSpc>
          <a:spcPct val="100000"/>
        </a:lnSpc>
        <a:spcBef>
          <a:spcPts val="800"/>
        </a:spcBef>
        <a:buClr>
          <a:schemeClr val="accent2"/>
        </a:buClr>
        <a:buFont typeface="Arial" panose="020B0604020202020204" pitchFamily="34" charset="0"/>
        <a:buChar char="•"/>
        <a:defRPr sz="1867" kern="1200">
          <a:solidFill>
            <a:schemeClr val="tx1"/>
          </a:solidFill>
          <a:latin typeface="+mn-lt"/>
          <a:ea typeface="+mn-ea"/>
          <a:cs typeface="+mn-cs"/>
        </a:defRPr>
      </a:lvl3pPr>
      <a:lvl4pPr marL="1600160" indent="-228594" algn="l" defTabSz="914377" rtl="0" eaLnBrk="1" latinLnBrk="0" hangingPunct="1">
        <a:lnSpc>
          <a:spcPct val="100000"/>
        </a:lnSpc>
        <a:spcBef>
          <a:spcPts val="800"/>
        </a:spcBef>
        <a:buFont typeface="GM Global Sans Plain" panose="020B0502050302020203"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100000"/>
        </a:lnSpc>
        <a:spcBef>
          <a:spcPts val="800"/>
        </a:spcBef>
        <a:buClr>
          <a:schemeClr val="accent1"/>
        </a:buClr>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
          <p15:clr>
            <a:srgbClr val="F26B43"/>
          </p15:clr>
        </p15:guide>
        <p15:guide id="2" pos="312">
          <p15:clr>
            <a:srgbClr val="F26B43"/>
          </p15:clr>
        </p15:guide>
        <p15:guide id="3" pos="5586">
          <p15:clr>
            <a:srgbClr val="F26B43"/>
          </p15:clr>
        </p15:guide>
        <p15:guide id="4" orient="horz" pos="3045">
          <p15:clr>
            <a:srgbClr val="F26B43"/>
          </p15:clr>
        </p15:guide>
        <p15:guide id="5" orient="horz" pos="2923">
          <p15:clr>
            <a:srgbClr val="F26B43"/>
          </p15:clr>
        </p15:guide>
        <p15:guide id="6" orient="horz" pos="715">
          <p15:clr>
            <a:srgbClr val="F26B43"/>
          </p15:clr>
        </p15:guide>
        <p15:guide id="7"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885C02B-FF47-475F-B385-E7D70F3CF5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4CAE77-FBBE-41A9-B30E-99482B464D21}" type="datetimeFigureOut">
              <a:rPr lang="en-US" smtClean="0"/>
              <a:t>8/2/2024</a:t>
            </a:fld>
            <a:endParaRPr lang="en-US"/>
          </a:p>
        </p:txBody>
      </p:sp>
      <p:sp>
        <p:nvSpPr>
          <p:cNvPr id="5" name="Footer Placeholder 4">
            <a:extLst>
              <a:ext uri="{FF2B5EF4-FFF2-40B4-BE49-F238E27FC236}">
                <a16:creationId xmlns:a16="http://schemas.microsoft.com/office/drawing/2014/main" id="{E2786EB7-9B1B-43D2-AB89-C27FD75418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CDE681-42E9-4C81-ACB8-B5F14BF415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293C1-B8FA-47DF-8329-3C5141D82341}" type="slidenum">
              <a:rPr lang="en-US" smtClean="0"/>
              <a:t>‹#›</a:t>
            </a:fld>
            <a:endParaRPr lang="en-US"/>
          </a:p>
        </p:txBody>
      </p:sp>
      <p:pic>
        <p:nvPicPr>
          <p:cNvPr id="8" name="Picture 7" descr="A picture containing text, grass, outdoor, highland&#10;&#10;Description automatically generated">
            <a:extLst>
              <a:ext uri="{FF2B5EF4-FFF2-40B4-BE49-F238E27FC236}">
                <a16:creationId xmlns:a16="http://schemas.microsoft.com/office/drawing/2014/main" id="{BE867C61-893A-4C5F-8D25-AB7B8F5D7048}"/>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13FB2BD-C848-4119-A88C-EA2893EF258D}"/>
              </a:ext>
            </a:extLst>
          </p:cNvPr>
          <p:cNvSpPr/>
          <p:nvPr userDrawn="1"/>
        </p:nvSpPr>
        <p:spPr>
          <a:xfrm>
            <a:off x="0" y="841829"/>
            <a:ext cx="12192000" cy="5747657"/>
          </a:xfrm>
          <a:prstGeom prst="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19823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B5A1776-E4D7-FB42-B06E-ECD546D7E055}"/>
              </a:ext>
              <a:ext uri="{C183D7F6-B498-43B3-948B-1728B52AA6E4}">
                <adec:decorative xmlns:adec="http://schemas.microsoft.com/office/drawing/2017/decorative" val="1"/>
              </a:ext>
            </a:extLst>
          </p:cNvPr>
          <p:cNvCxnSpPr>
            <a:cxnSpLocks/>
          </p:cNvCxnSpPr>
          <p:nvPr userDrawn="1"/>
        </p:nvCxnSpPr>
        <p:spPr bwMode="gray">
          <a:xfrm>
            <a:off x="680207" y="1148227"/>
            <a:ext cx="441907" cy="0"/>
          </a:xfrm>
          <a:prstGeom prst="line">
            <a:avLst/>
          </a:prstGeom>
          <a:ln w="44450">
            <a:gradFill>
              <a:gsLst>
                <a:gs pos="0">
                  <a:schemeClr val="accent1"/>
                </a:gs>
                <a:gs pos="100000">
                  <a:schemeClr val="accent2"/>
                </a:gs>
              </a:gsLst>
              <a:lin ang="1800000" scaled="0"/>
            </a:gra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1DC949C-480E-4346-9B22-54FA63B827E6}"/>
              </a:ext>
            </a:extLst>
          </p:cNvPr>
          <p:cNvSpPr>
            <a:spLocks noGrp="1"/>
          </p:cNvSpPr>
          <p:nvPr>
            <p:ph type="body" idx="1"/>
          </p:nvPr>
        </p:nvSpPr>
        <p:spPr>
          <a:xfrm>
            <a:off x="678742" y="1312772"/>
            <a:ext cx="11129857" cy="4748765"/>
          </a:xfrm>
          <a:prstGeom prst="rect">
            <a:avLst/>
          </a:prstGeom>
        </p:spPr>
        <p:txBody>
          <a:bodyPr vert="horz" lIns="0" tIns="0" rIns="0" bIns="0" rtlCol="0">
            <a:noAutofit/>
          </a:bodyPr>
          <a:lstStyle/>
          <a:p>
            <a:pPr lvl="0"/>
            <a:r>
              <a:rPr lang="en-US" dirty="0"/>
              <a:t>Click to Edit This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669362" y="35861"/>
            <a:ext cx="9988807" cy="960513"/>
          </a:xfrm>
          <a:prstGeom prst="rect">
            <a:avLst/>
          </a:prstGeom>
        </p:spPr>
        <p:txBody>
          <a:bodyPr vert="horz" lIns="0" tIns="0" rIns="0" bIns="0" rtlCol="0" anchor="b" anchorCtr="0">
            <a:noAutofit/>
          </a:bodyPr>
          <a:lstStyle/>
          <a:p>
            <a:r>
              <a:rPr lang="en-US" dirty="0"/>
              <a:t>Click to Edit Page Title Copy</a:t>
            </a:r>
          </a:p>
        </p:txBody>
      </p:sp>
    </p:spTree>
    <p:extLst>
      <p:ext uri="{BB962C8B-B14F-4D97-AF65-F5344CB8AC3E}">
        <p14:creationId xmlns:p14="http://schemas.microsoft.com/office/powerpoint/2010/main" val="49519126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Lst>
  <p:hf hdr="0" ftr="0" dt="0"/>
  <p:txStyles>
    <p:titleStyle>
      <a:lvl1pPr algn="l" defTabSz="914377" rtl="0" eaLnBrk="1" latinLnBrk="0" hangingPunct="1">
        <a:lnSpc>
          <a:spcPct val="90000"/>
        </a:lnSpc>
        <a:spcBef>
          <a:spcPct val="0"/>
        </a:spcBef>
        <a:buNone/>
        <a:defRPr sz="2667" kern="1200">
          <a:solidFill>
            <a:schemeClr val="tx1"/>
          </a:solidFill>
          <a:latin typeface="+mj-lt"/>
          <a:ea typeface="+mj-ea"/>
          <a:cs typeface="+mj-cs"/>
        </a:defRPr>
      </a:lvl1pPr>
    </p:titleStyle>
    <p:bodyStyle>
      <a:lvl1pPr marL="228594" indent="-228594" algn="l" defTabSz="914377" rtl="0" eaLnBrk="1" latinLnBrk="0" hangingPunct="1">
        <a:lnSpc>
          <a:spcPct val="10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1pPr>
      <a:lvl2pPr marL="539737" indent="-228594" algn="l" defTabSz="914377" rtl="0" eaLnBrk="1" latinLnBrk="0" hangingPunct="1">
        <a:lnSpc>
          <a:spcPct val="100000"/>
        </a:lnSpc>
        <a:spcBef>
          <a:spcPts val="800"/>
        </a:spcBef>
        <a:buClr>
          <a:schemeClr val="tx1"/>
        </a:buClr>
        <a:buFont typeface="GM Global Sans Plain" panose="020B0502050302020203" pitchFamily="34" charset="0"/>
        <a:buChar char="–"/>
        <a:tabLst/>
        <a:defRPr sz="1600" kern="1200">
          <a:solidFill>
            <a:schemeClr val="tx1"/>
          </a:solidFill>
          <a:latin typeface="+mn-lt"/>
          <a:ea typeface="+mn-ea"/>
          <a:cs typeface="+mn-cs"/>
        </a:defRPr>
      </a:lvl2pPr>
      <a:lvl3pPr marL="768331" indent="-228594" algn="l" defTabSz="914377" rtl="0" eaLnBrk="1" latinLnBrk="0" hangingPunct="1">
        <a:lnSpc>
          <a:spcPct val="100000"/>
        </a:lnSpc>
        <a:spcBef>
          <a:spcPts val="800"/>
        </a:spcBef>
        <a:buClr>
          <a:schemeClr val="accent2"/>
        </a:buClr>
        <a:buFont typeface="Arial" panose="020B0604020202020204" pitchFamily="34" charset="0"/>
        <a:buChar char="•"/>
        <a:tabLst/>
        <a:defRPr sz="1600" kern="1200">
          <a:solidFill>
            <a:schemeClr val="tx1"/>
          </a:solidFill>
          <a:latin typeface="+mn-lt"/>
          <a:ea typeface="+mn-ea"/>
          <a:cs typeface="+mn-cs"/>
        </a:defRPr>
      </a:lvl3pPr>
      <a:lvl4pPr marL="1068891" indent="-228594" algn="l" defTabSz="914377" rtl="0" eaLnBrk="1" latinLnBrk="0" hangingPunct="1">
        <a:lnSpc>
          <a:spcPct val="100000"/>
        </a:lnSpc>
        <a:spcBef>
          <a:spcPts val="800"/>
        </a:spcBef>
        <a:buFont typeface="GM Global Sans Plain" panose="020B0502050302020203" pitchFamily="34" charset="0"/>
        <a:buChar char="–"/>
        <a:tabLst/>
        <a:defRPr sz="1600" kern="1200">
          <a:solidFill>
            <a:schemeClr val="tx1"/>
          </a:solidFill>
          <a:latin typeface="+mn-lt"/>
          <a:ea typeface="+mn-ea"/>
          <a:cs typeface="+mn-cs"/>
        </a:defRPr>
      </a:lvl4pPr>
      <a:lvl5pPr marL="1299601" indent="-230712" algn="l" defTabSz="914377" rtl="0" eaLnBrk="1" latinLnBrk="0" hangingPunct="1">
        <a:lnSpc>
          <a:spcPct val="100000"/>
        </a:lnSpc>
        <a:spcBef>
          <a:spcPts val="800"/>
        </a:spcBef>
        <a:buClr>
          <a:schemeClr val="accent1"/>
        </a:buClr>
        <a:buFont typeface="Arial" panose="020B0604020202020204" pitchFamily="34" charset="0"/>
        <a:buChar char="•"/>
        <a:tabLst/>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
          <p15:clr>
            <a:srgbClr val="F26B43"/>
          </p15:clr>
        </p15:guide>
        <p15:guide id="2" pos="312">
          <p15:clr>
            <a:srgbClr val="F26B43"/>
          </p15:clr>
        </p15:guide>
        <p15:guide id="3" pos="5575">
          <p15:clr>
            <a:srgbClr val="F26B43"/>
          </p15:clr>
        </p15:guide>
        <p15:guide id="4" orient="horz" pos="3045">
          <p15:clr>
            <a:srgbClr val="F26B43"/>
          </p15:clr>
        </p15:guide>
        <p15:guide id="5" orient="horz" pos="2923">
          <p15:clr>
            <a:srgbClr val="F26B43"/>
          </p15:clr>
        </p15:guide>
        <p15:guide id="6" orient="horz" pos="715">
          <p15:clr>
            <a:srgbClr val="F26B43"/>
          </p15:clr>
        </p15:guide>
        <p15:guide id="7" pos="2829">
          <p15:clr>
            <a:srgbClr val="F26B43"/>
          </p15:clr>
        </p15:guide>
        <p15:guide id="8" orient="horz" pos="524">
          <p15:clr>
            <a:srgbClr val="F26B43"/>
          </p15:clr>
        </p15:guide>
        <p15:guide id="9" orient="horz" pos="619">
          <p15:clr>
            <a:srgbClr val="547EBF"/>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C70AEC-92B3-BBD6-D805-7C49AAA4E0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5684B6-5440-159C-65D3-FB8B143A16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3B684E-2324-5EF7-1762-E78081E58D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4FF6C8-281B-438C-AFD9-CBC95B55AE13}" type="datetimeFigureOut">
              <a:rPr lang="en-US" smtClean="0"/>
              <a:t>8/2/2024</a:t>
            </a:fld>
            <a:endParaRPr lang="en-US"/>
          </a:p>
        </p:txBody>
      </p:sp>
      <p:sp>
        <p:nvSpPr>
          <p:cNvPr id="5" name="Footer Placeholder 4">
            <a:extLst>
              <a:ext uri="{FF2B5EF4-FFF2-40B4-BE49-F238E27FC236}">
                <a16:creationId xmlns:a16="http://schemas.microsoft.com/office/drawing/2014/main" id="{9FC78C45-F569-055F-4C12-E9D8D478E8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A03644-F70D-125F-8262-D6DA5CC07F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D36585-7411-47FE-87A5-ED90DFB85E57}" type="slidenum">
              <a:rPr lang="en-US" smtClean="0"/>
              <a:t>‹#›</a:t>
            </a:fld>
            <a:endParaRPr lang="en-US"/>
          </a:p>
        </p:txBody>
      </p:sp>
    </p:spTree>
    <p:extLst>
      <p:ext uri="{BB962C8B-B14F-4D97-AF65-F5344CB8AC3E}">
        <p14:creationId xmlns:p14="http://schemas.microsoft.com/office/powerpoint/2010/main" val="259954561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eg"/><Relationship Id="rId18" Type="http://schemas.openxmlformats.org/officeDocument/2006/relationships/image" Target="../media/image45.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pn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jpeg"/><Relationship Id="rId15" Type="http://schemas.openxmlformats.org/officeDocument/2006/relationships/image" Target="../media/image42.png"/><Relationship Id="rId10" Type="http://schemas.openxmlformats.org/officeDocument/2006/relationships/image" Target="../media/image37.jpeg"/><Relationship Id="rId19" Type="http://schemas.openxmlformats.org/officeDocument/2006/relationships/image" Target="../media/image46.jpe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8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48.png"/><Relationship Id="rId7" Type="http://schemas.openxmlformats.org/officeDocument/2006/relationships/image" Target="../media/image60.jpeg"/><Relationship Id="rId2" Type="http://schemas.openxmlformats.org/officeDocument/2006/relationships/image" Target="../media/image52.png"/><Relationship Id="rId1" Type="http://schemas.openxmlformats.org/officeDocument/2006/relationships/slideLayout" Target="../slideLayouts/slideLayout7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91.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9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svg"/><Relationship Id="rId10" Type="http://schemas.openxmlformats.org/officeDocument/2006/relationships/image" Target="../media/image74.svg"/><Relationship Id="rId4" Type="http://schemas.openxmlformats.org/officeDocument/2006/relationships/image" Target="../media/image68.png"/><Relationship Id="rId9"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91.xml"/><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jpe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84.png"/><Relationship Id="rId11" Type="http://schemas.openxmlformats.org/officeDocument/2006/relationships/image" Target="../media/image24.jpeg"/><Relationship Id="rId5" Type="http://schemas.openxmlformats.org/officeDocument/2006/relationships/image" Target="../media/image83.jpe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mckinsey.com/business-functions/mckinsey-digital/our-"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object 2">
            <a:extLst>
              <a:ext uri="{FF2B5EF4-FFF2-40B4-BE49-F238E27FC236}">
                <a16:creationId xmlns:a16="http://schemas.microsoft.com/office/drawing/2014/main" id="{7062E331-05AB-EE64-BCCF-40BEA67F5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object 3">
            <a:extLst>
              <a:ext uri="{FF2B5EF4-FFF2-40B4-BE49-F238E27FC236}">
                <a16:creationId xmlns:a16="http://schemas.microsoft.com/office/drawing/2014/main" id="{D7BAAD1B-E9E0-E0C7-720A-A6DB56B7F278}"/>
              </a:ext>
            </a:extLst>
          </p:cNvPr>
          <p:cNvSpPr>
            <a:spLocks noGrp="1" noChangeArrowheads="1"/>
          </p:cNvSpPr>
          <p:nvPr>
            <p:ph type="title"/>
          </p:nvPr>
        </p:nvSpPr>
        <p:spPr>
          <a:xfrm>
            <a:off x="321185" y="327597"/>
            <a:ext cx="5845743" cy="1601849"/>
          </a:xfrm>
        </p:spPr>
        <p:txBody>
          <a:bodyPr tIns="50165"/>
          <a:lstStyle/>
          <a:p>
            <a:pPr marL="12700" eaLnBrk="1" hangingPunct="1">
              <a:lnSpc>
                <a:spcPct val="90000"/>
              </a:lnSpc>
              <a:spcBef>
                <a:spcPts val="400"/>
              </a:spcBef>
            </a:pPr>
            <a:r>
              <a:rPr lang="pt-BR" altLang="en-US" sz="2800" i="1" dirty="0">
                <a:solidFill>
                  <a:schemeClr val="tx2"/>
                </a:solidFill>
                <a:latin typeface="Cadillac Sans A ExtraBold" panose="00000900000000000000" pitchFamily="2" charset="0"/>
                <a:cs typeface="Calibri Light" panose="020F0302020204030204" pitchFamily="34" charset="0"/>
              </a:rPr>
              <a:t>Transformando rotinas, potencializando resultados: Os Impactos do modelo de  Global Business  na  General Motors</a:t>
            </a:r>
            <a:endParaRPr lang="en-US" altLang="en-US" sz="2800" i="1" dirty="0">
              <a:solidFill>
                <a:schemeClr val="tx2"/>
              </a:solidFill>
              <a:latin typeface="Cadillac Sans A ExtraBold" panose="00000900000000000000" pitchFamily="2" charset="0"/>
              <a:cs typeface="Calibri Light" panose="020F0302020204030204" pitchFamily="34" charset="0"/>
            </a:endParaRPr>
          </a:p>
        </p:txBody>
      </p:sp>
      <p:grpSp>
        <p:nvGrpSpPr>
          <p:cNvPr id="3076" name="object 4">
            <a:extLst>
              <a:ext uri="{FF2B5EF4-FFF2-40B4-BE49-F238E27FC236}">
                <a16:creationId xmlns:a16="http://schemas.microsoft.com/office/drawing/2014/main" id="{2D35399D-E970-DA50-3512-293BC2291F5C}"/>
              </a:ext>
            </a:extLst>
          </p:cNvPr>
          <p:cNvGrpSpPr>
            <a:grpSpLocks/>
          </p:cNvGrpSpPr>
          <p:nvPr/>
        </p:nvGrpSpPr>
        <p:grpSpPr bwMode="auto">
          <a:xfrm>
            <a:off x="6488113" y="0"/>
            <a:ext cx="5703887" cy="6858000"/>
            <a:chOff x="6487667" y="0"/>
            <a:chExt cx="5704840" cy="6858000"/>
          </a:xfrm>
        </p:grpSpPr>
        <p:pic>
          <p:nvPicPr>
            <p:cNvPr id="3078" name="object 5">
              <a:extLst>
                <a:ext uri="{FF2B5EF4-FFF2-40B4-BE49-F238E27FC236}">
                  <a16:creationId xmlns:a16="http://schemas.microsoft.com/office/drawing/2014/main" id="{8B94773B-AE4C-0D9B-3EC4-21545CB57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667" y="0"/>
              <a:ext cx="3971540" cy="225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object 6">
              <a:extLst>
                <a:ext uri="{FF2B5EF4-FFF2-40B4-BE49-F238E27FC236}">
                  <a16:creationId xmlns:a16="http://schemas.microsoft.com/office/drawing/2014/main" id="{417AB863-EECC-05F9-D3F1-950DEF0C8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923" y="0"/>
              <a:ext cx="3675126" cy="210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object 7">
              <a:extLst>
                <a:ext uri="{FF2B5EF4-FFF2-40B4-BE49-F238E27FC236}">
                  <a16:creationId xmlns:a16="http://schemas.microsoft.com/office/drawing/2014/main" id="{D89B7E5F-E090-1FBA-B793-549C0F926F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9855" y="2920997"/>
              <a:ext cx="4962143"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object 8">
              <a:extLst>
                <a:ext uri="{FF2B5EF4-FFF2-40B4-BE49-F238E27FC236}">
                  <a16:creationId xmlns:a16="http://schemas.microsoft.com/office/drawing/2014/main" id="{CA61C6A3-1A4D-E439-4CA6-18031A8E69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9391" y="3869435"/>
              <a:ext cx="3401567" cy="56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object 9">
              <a:extLst>
                <a:ext uri="{FF2B5EF4-FFF2-40B4-BE49-F238E27FC236}">
                  <a16:creationId xmlns:a16="http://schemas.microsoft.com/office/drawing/2014/main" id="{4067648E-606E-32E6-96CA-2F632639B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5460" y="5169408"/>
              <a:ext cx="2348483" cy="130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object 10">
            <a:extLst>
              <a:ext uri="{FF2B5EF4-FFF2-40B4-BE49-F238E27FC236}">
                <a16:creationId xmlns:a16="http://schemas.microsoft.com/office/drawing/2014/main" id="{2A8D7C11-B795-360A-F2F2-88DD161209E0}"/>
              </a:ext>
            </a:extLst>
          </p:cNvPr>
          <p:cNvSpPr txBox="1"/>
          <p:nvPr/>
        </p:nvSpPr>
        <p:spPr>
          <a:xfrm>
            <a:off x="548640" y="2257044"/>
            <a:ext cx="5736657" cy="3794629"/>
          </a:xfrm>
          <a:prstGeom prst="rect">
            <a:avLst/>
          </a:prstGeom>
        </p:spPr>
        <p:txBody>
          <a:bodyPr wrap="square" lIns="0" tIns="69850" rIns="0" bIns="0">
            <a:spAutoFit/>
          </a:bodyPr>
          <a:lstStyle/>
          <a:p>
            <a:pPr marL="12700" marR="0" lvl="0" algn="l" defTabSz="914400" rtl="0" eaLnBrk="1" fontAlgn="auto" latinLnBrk="0" hangingPunct="1">
              <a:lnSpc>
                <a:spcPct val="100000"/>
              </a:lnSpc>
              <a:spcBef>
                <a:spcPts val="550"/>
              </a:spcBef>
              <a:spcAft>
                <a:spcPts val="0"/>
              </a:spcAft>
              <a:buClrTx/>
              <a:buSzTx/>
              <a:tabLst>
                <a:tab pos="240665" algn="l"/>
              </a:tabLst>
              <a:defRPr/>
            </a:pPr>
            <a:r>
              <a:rPr kumimoji="0" lang="pt-BR" b="1" i="0" u="none" strike="noStrike" kern="0" cap="none" spc="0" normalizeH="0" baseline="0" noProof="0" dirty="0">
                <a:ln>
                  <a:noFill/>
                </a:ln>
                <a:solidFill>
                  <a:sysClr val="windowText" lastClr="000000"/>
                </a:solidFill>
                <a:effectLst/>
                <a:uLnTx/>
                <a:uFillTx/>
                <a:latin typeface="Calibri"/>
                <a:ea typeface="+mn-ea"/>
                <a:cs typeface="Calibri"/>
              </a:rPr>
              <a:t>Agenda</a:t>
            </a:r>
            <a:endParaRPr lang="pt-BR" b="1" kern="0" dirty="0">
              <a:solidFill>
                <a:sysClr val="windowText" lastClr="000000"/>
              </a:solidFill>
              <a:latin typeface="Calibri"/>
              <a:cs typeface="Calibri"/>
            </a:endParaRPr>
          </a:p>
          <a:p>
            <a:pPr marL="240665" marR="0" lvl="0" indent="-227965" algn="l" defTabSz="914400" rtl="0" eaLnBrk="1" fontAlgn="auto" latinLnBrk="0" hangingPunct="1">
              <a:lnSpc>
                <a:spcPct val="100000"/>
              </a:lnSpc>
              <a:spcBef>
                <a:spcPts val="550"/>
              </a:spcBef>
              <a:spcAft>
                <a:spcPts val="0"/>
              </a:spcAft>
              <a:buClrTx/>
              <a:buSzTx/>
              <a:buFont typeface="Arial"/>
              <a:buChar char="•"/>
              <a:tabLst>
                <a:tab pos="240665" algn="l"/>
              </a:tabLst>
              <a:defRPr/>
            </a:pPr>
            <a:r>
              <a:rPr kumimoji="0" lang="pt-BR" b="0" i="0" u="none" strike="noStrike" kern="0" cap="none" spc="0" normalizeH="0" baseline="0" noProof="0" dirty="0">
                <a:ln>
                  <a:noFill/>
                </a:ln>
                <a:solidFill>
                  <a:sysClr val="windowText" lastClr="000000"/>
                </a:solidFill>
                <a:effectLst/>
                <a:uLnTx/>
                <a:uFillTx/>
                <a:latin typeface="Calibri"/>
                <a:ea typeface="+mn-ea"/>
                <a:cs typeface="Calibri"/>
              </a:rPr>
              <a:t>Porque adotamos esse modelo</a:t>
            </a:r>
            <a:r>
              <a:rPr kumimoji="0" b="0" i="0" u="none" strike="noStrike" kern="0" cap="none" spc="-10" normalizeH="0" baseline="0" noProof="0" dirty="0">
                <a:ln>
                  <a:noFill/>
                </a:ln>
                <a:solidFill>
                  <a:sysClr val="windowText" lastClr="000000"/>
                </a:solidFill>
                <a:effectLst/>
                <a:uLnTx/>
                <a:uFillTx/>
                <a:latin typeface="Calibri"/>
                <a:ea typeface="+mn-ea"/>
                <a:cs typeface="Calibri"/>
              </a:rPr>
              <a:t>?</a:t>
            </a:r>
            <a:endParaRPr kumimoji="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ts val="1530"/>
              </a:lnSpc>
              <a:spcBef>
                <a:spcPts val="455"/>
              </a:spcBef>
              <a:spcAft>
                <a:spcPts val="0"/>
              </a:spcAft>
              <a:buClrTx/>
              <a:buSzTx/>
              <a:buFont typeface="Arial"/>
              <a:buChar char="•"/>
              <a:tabLst>
                <a:tab pos="240665" algn="l"/>
              </a:tabLst>
              <a:defRPr/>
            </a:pPr>
            <a:r>
              <a:rPr kumimoji="0" b="0" i="0" u="none" strike="noStrike" kern="0" cap="none" spc="0" normalizeH="0" baseline="0" noProof="0" dirty="0">
                <a:ln>
                  <a:noFill/>
                </a:ln>
                <a:solidFill>
                  <a:sysClr val="windowText" lastClr="000000"/>
                </a:solidFill>
                <a:effectLst/>
                <a:uLnTx/>
                <a:uFillTx/>
                <a:latin typeface="Calibri"/>
                <a:ea typeface="+mn-ea"/>
                <a:cs typeface="Calibri"/>
              </a:rPr>
              <a:t>Qual</a:t>
            </a:r>
            <a:r>
              <a:rPr kumimoji="0" b="0" i="0" u="none" strike="noStrike" kern="0" cap="none" spc="-30"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a</a:t>
            </a:r>
            <a:r>
              <a:rPr kumimoji="0" b="0" i="0" u="none" strike="noStrike" kern="0" cap="none" spc="-50" normalizeH="0" baseline="0" noProof="0" dirty="0">
                <a:ln>
                  <a:noFill/>
                </a:ln>
                <a:solidFill>
                  <a:sysClr val="windowText" lastClr="000000"/>
                </a:solidFill>
                <a:effectLst/>
                <a:uLnTx/>
                <a:uFillTx/>
                <a:latin typeface="Calibri"/>
                <a:ea typeface="+mn-ea"/>
                <a:cs typeface="Calibri"/>
              </a:rPr>
              <a:t> </a:t>
            </a:r>
            <a:r>
              <a:rPr kumimoji="0" b="0" i="0" u="none" strike="noStrike" kern="0" cap="none" spc="-10" normalizeH="0" baseline="0" noProof="0" dirty="0">
                <a:ln>
                  <a:noFill/>
                </a:ln>
                <a:solidFill>
                  <a:sysClr val="windowText" lastClr="000000"/>
                </a:solidFill>
                <a:effectLst/>
                <a:uLnTx/>
                <a:uFillTx/>
                <a:latin typeface="Calibri"/>
                <a:ea typeface="+mn-ea"/>
                <a:cs typeface="Calibri"/>
              </a:rPr>
              <a:t>diferença</a:t>
            </a:r>
            <a:r>
              <a:rPr kumimoji="0" b="0" i="0" u="none" strike="noStrike" kern="0" cap="none" spc="-25"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entre</a:t>
            </a:r>
            <a:r>
              <a:rPr kumimoji="0" b="0" i="0" u="none" strike="noStrike" kern="0" cap="none" spc="-40"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Shared</a:t>
            </a:r>
            <a:r>
              <a:rPr kumimoji="0" b="0" i="0" u="none" strike="noStrike" kern="0" cap="none" spc="-30"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Service</a:t>
            </a:r>
            <a:r>
              <a:rPr kumimoji="0" b="0" i="0" u="none" strike="noStrike" kern="0" cap="none" spc="-15"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Center</a:t>
            </a:r>
            <a:r>
              <a:rPr kumimoji="0" b="0" i="0" u="none" strike="noStrike" kern="0" cap="none" spc="-50"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(SSC)</a:t>
            </a:r>
            <a:r>
              <a:rPr kumimoji="0" b="0" i="0" u="none" strike="noStrike" kern="0" cap="none" spc="-45"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e</a:t>
            </a:r>
            <a:r>
              <a:rPr kumimoji="0" b="0" i="0" u="none" strike="noStrike" kern="0" cap="none" spc="-25" normalizeH="0" baseline="0" noProof="0" dirty="0">
                <a:ln>
                  <a:noFill/>
                </a:ln>
                <a:solidFill>
                  <a:sysClr val="windowText" lastClr="000000"/>
                </a:solidFill>
                <a:effectLst/>
                <a:uLnTx/>
                <a:uFillTx/>
                <a:latin typeface="Calibri"/>
                <a:ea typeface="+mn-ea"/>
                <a:cs typeface="Calibri"/>
              </a:rPr>
              <a:t> </a:t>
            </a:r>
            <a:r>
              <a:rPr kumimoji="0" b="0" i="0" u="none" strike="noStrike" kern="0" cap="none" spc="-10" normalizeH="0" baseline="0" noProof="0" dirty="0">
                <a:ln>
                  <a:noFill/>
                </a:ln>
                <a:solidFill>
                  <a:sysClr val="windowText" lastClr="000000"/>
                </a:solidFill>
                <a:effectLst/>
                <a:uLnTx/>
                <a:uFillTx/>
                <a:latin typeface="Calibri"/>
                <a:ea typeface="+mn-ea"/>
                <a:cs typeface="Calibri"/>
              </a:rPr>
              <a:t>Global</a:t>
            </a:r>
            <a:r>
              <a:rPr lang="pt-BR" kern="0" dirty="0">
                <a:solidFill>
                  <a:sysClr val="windowText" lastClr="000000"/>
                </a:solidFill>
                <a:latin typeface="Calibri"/>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Business</a:t>
            </a:r>
            <a:r>
              <a:rPr kumimoji="0" b="0" i="0" u="none" strike="noStrike" kern="0" cap="none" spc="-50"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Service</a:t>
            </a:r>
            <a:r>
              <a:rPr kumimoji="0" b="0" i="0" u="none" strike="noStrike" kern="0" cap="none" spc="-35" normalizeH="0" baseline="0" noProof="0" dirty="0">
                <a:ln>
                  <a:noFill/>
                </a:ln>
                <a:solidFill>
                  <a:sysClr val="windowText" lastClr="000000"/>
                </a:solidFill>
                <a:effectLst/>
                <a:uLnTx/>
                <a:uFillTx/>
                <a:latin typeface="Calibri"/>
                <a:ea typeface="+mn-ea"/>
                <a:cs typeface="Calibri"/>
              </a:rPr>
              <a:t> </a:t>
            </a:r>
            <a:r>
              <a:rPr kumimoji="0" b="0" i="0" u="none" strike="noStrike" kern="0" cap="none" spc="-10" normalizeH="0" baseline="0" noProof="0" dirty="0">
                <a:ln>
                  <a:noFill/>
                </a:ln>
                <a:solidFill>
                  <a:sysClr val="windowText" lastClr="000000"/>
                </a:solidFill>
                <a:effectLst/>
                <a:uLnTx/>
                <a:uFillTx/>
                <a:latin typeface="Calibri"/>
                <a:ea typeface="+mn-ea"/>
                <a:cs typeface="Calibri"/>
              </a:rPr>
              <a:t>(GBS)?</a:t>
            </a:r>
            <a:endParaRPr kumimoji="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465"/>
              </a:spcBef>
              <a:spcAft>
                <a:spcPts val="0"/>
              </a:spcAft>
              <a:buClrTx/>
              <a:buSzTx/>
              <a:buFont typeface="Arial"/>
              <a:buChar char="•"/>
              <a:tabLst>
                <a:tab pos="240665" algn="l"/>
              </a:tabLst>
              <a:defRPr/>
            </a:pPr>
            <a:r>
              <a:rPr kumimoji="0" b="0" i="0" u="none" strike="noStrike" kern="0" cap="none" spc="0" normalizeH="0" baseline="0" noProof="0" dirty="0" err="1">
                <a:ln>
                  <a:noFill/>
                </a:ln>
                <a:solidFill>
                  <a:sysClr val="windowText" lastClr="000000"/>
                </a:solidFill>
                <a:effectLst/>
                <a:uLnTx/>
                <a:uFillTx/>
                <a:latin typeface="Calibri"/>
                <a:ea typeface="+mn-ea"/>
                <a:cs typeface="Calibri"/>
              </a:rPr>
              <a:t>Visão</a:t>
            </a:r>
            <a:r>
              <a:rPr kumimoji="0" b="0" i="0" u="none" strike="noStrike" kern="0" cap="none" spc="-35"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do</a:t>
            </a:r>
            <a:r>
              <a:rPr kumimoji="0" b="0" i="0" u="none" strike="noStrike" kern="0" cap="none" spc="-30" normalizeH="0" baseline="0" noProof="0" dirty="0">
                <a:ln>
                  <a:noFill/>
                </a:ln>
                <a:solidFill>
                  <a:sysClr val="windowText" lastClr="000000"/>
                </a:solidFill>
                <a:effectLst/>
                <a:uLnTx/>
                <a:uFillTx/>
                <a:latin typeface="Calibri"/>
                <a:ea typeface="+mn-ea"/>
                <a:cs typeface="Calibri"/>
              </a:rPr>
              <a:t> </a:t>
            </a:r>
            <a:r>
              <a:rPr kumimoji="0" b="0" i="0" u="none" strike="noStrike" kern="0" cap="none" spc="-25" normalizeH="0" baseline="0" noProof="0" dirty="0">
                <a:ln>
                  <a:noFill/>
                </a:ln>
                <a:solidFill>
                  <a:sysClr val="windowText" lastClr="000000"/>
                </a:solidFill>
                <a:effectLst/>
                <a:uLnTx/>
                <a:uFillTx/>
                <a:latin typeface="Calibri"/>
                <a:ea typeface="+mn-ea"/>
                <a:cs typeface="Calibri"/>
              </a:rPr>
              <a:t>GBS</a:t>
            </a:r>
            <a:endParaRPr kumimoji="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455"/>
              </a:spcBef>
              <a:spcAft>
                <a:spcPts val="0"/>
              </a:spcAft>
              <a:buClrTx/>
              <a:buSzTx/>
              <a:buFont typeface="Arial"/>
              <a:buChar char="•"/>
              <a:tabLst>
                <a:tab pos="240665" algn="l"/>
              </a:tabLst>
              <a:defRPr/>
            </a:pPr>
            <a:r>
              <a:rPr kumimoji="0" b="0" i="0" u="none" strike="noStrike" kern="0" cap="none" spc="0" normalizeH="0" baseline="0" noProof="0" dirty="0">
                <a:ln>
                  <a:noFill/>
                </a:ln>
                <a:solidFill>
                  <a:sysClr val="windowText" lastClr="000000"/>
                </a:solidFill>
                <a:effectLst/>
                <a:uLnTx/>
                <a:uFillTx/>
                <a:latin typeface="Calibri"/>
                <a:ea typeface="+mn-ea"/>
                <a:cs typeface="Calibri"/>
              </a:rPr>
              <a:t>Como</a:t>
            </a:r>
            <a:r>
              <a:rPr kumimoji="0" b="0" i="0" u="none" strike="noStrike" kern="0" cap="none" spc="-30"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é</a:t>
            </a:r>
            <a:r>
              <a:rPr kumimoji="0" b="0" i="0" u="none" strike="noStrike" kern="0" cap="none" spc="-10"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o</a:t>
            </a:r>
            <a:r>
              <a:rPr kumimoji="0" b="0" i="0" u="none" strike="noStrike" kern="0" cap="none" spc="-30"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modelo</a:t>
            </a:r>
            <a:r>
              <a:rPr kumimoji="0" b="0" i="0" u="none" strike="noStrike" kern="0" cap="none" spc="-20"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de</a:t>
            </a:r>
            <a:r>
              <a:rPr kumimoji="0" b="0" i="0" u="none" strike="noStrike" kern="0" cap="none" spc="-15" normalizeH="0" baseline="0" noProof="0" dirty="0">
                <a:ln>
                  <a:noFill/>
                </a:ln>
                <a:solidFill>
                  <a:sysClr val="windowText" lastClr="000000"/>
                </a:solidFill>
                <a:effectLst/>
                <a:uLnTx/>
                <a:uFillTx/>
                <a:latin typeface="Calibri"/>
                <a:ea typeface="+mn-ea"/>
                <a:cs typeface="Calibri"/>
              </a:rPr>
              <a:t> </a:t>
            </a:r>
            <a:r>
              <a:rPr kumimoji="0" b="0" i="0" u="none" strike="noStrike" kern="0" cap="none" spc="-20" normalizeH="0" baseline="0" noProof="0" dirty="0">
                <a:ln>
                  <a:noFill/>
                </a:ln>
                <a:solidFill>
                  <a:sysClr val="windowText" lastClr="000000"/>
                </a:solidFill>
                <a:effectLst/>
                <a:uLnTx/>
                <a:uFillTx/>
                <a:latin typeface="Calibri"/>
                <a:ea typeface="+mn-ea"/>
                <a:cs typeface="Calibri"/>
              </a:rPr>
              <a:t>GBS?</a:t>
            </a:r>
            <a:endParaRPr kumimoji="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indent="-227965">
              <a:spcBef>
                <a:spcPts val="459"/>
              </a:spcBef>
              <a:buFont typeface="Arial"/>
              <a:buChar char="•"/>
              <a:tabLst>
                <a:tab pos="240665" algn="l"/>
              </a:tabLst>
              <a:defRPr/>
            </a:pPr>
            <a:r>
              <a:rPr lang="pt-BR" kern="0" dirty="0">
                <a:solidFill>
                  <a:sysClr val="windowText" lastClr="000000"/>
                </a:solidFill>
                <a:cs typeface="Calibri"/>
              </a:rPr>
              <a:t>Quais</a:t>
            </a:r>
            <a:r>
              <a:rPr lang="pt-BR" kern="0" spc="-10" dirty="0">
                <a:solidFill>
                  <a:sysClr val="windowText" lastClr="000000"/>
                </a:solidFill>
                <a:cs typeface="Calibri"/>
              </a:rPr>
              <a:t> </a:t>
            </a:r>
            <a:r>
              <a:rPr lang="pt-BR" kern="0" dirty="0">
                <a:solidFill>
                  <a:sysClr val="windowText" lastClr="000000"/>
                </a:solidFill>
                <a:cs typeface="Calibri"/>
              </a:rPr>
              <a:t>os</a:t>
            </a:r>
            <a:r>
              <a:rPr lang="pt-BR" kern="0" spc="-20" dirty="0">
                <a:solidFill>
                  <a:sysClr val="windowText" lastClr="000000"/>
                </a:solidFill>
                <a:cs typeface="Calibri"/>
              </a:rPr>
              <a:t> </a:t>
            </a:r>
            <a:r>
              <a:rPr lang="pt-BR" kern="0" dirty="0">
                <a:solidFill>
                  <a:sysClr val="windowText" lastClr="000000"/>
                </a:solidFill>
                <a:cs typeface="Calibri"/>
              </a:rPr>
              <a:t>“trade</a:t>
            </a:r>
            <a:r>
              <a:rPr lang="pt-BR" kern="0" spc="-20" dirty="0">
                <a:solidFill>
                  <a:sysClr val="windowText" lastClr="000000"/>
                </a:solidFill>
                <a:cs typeface="Calibri"/>
              </a:rPr>
              <a:t> </a:t>
            </a:r>
            <a:r>
              <a:rPr lang="pt-BR" kern="0" dirty="0">
                <a:solidFill>
                  <a:sysClr val="windowText" lastClr="000000"/>
                </a:solidFill>
                <a:cs typeface="Calibri"/>
              </a:rPr>
              <a:t>off”</a:t>
            </a:r>
            <a:r>
              <a:rPr lang="pt-BR" kern="0" spc="-15" dirty="0">
                <a:solidFill>
                  <a:sysClr val="windowText" lastClr="000000"/>
                </a:solidFill>
                <a:cs typeface="Calibri"/>
              </a:rPr>
              <a:t> </a:t>
            </a:r>
            <a:r>
              <a:rPr lang="pt-BR" kern="0" dirty="0">
                <a:solidFill>
                  <a:sysClr val="windowText" lastClr="000000"/>
                </a:solidFill>
                <a:cs typeface="Calibri"/>
              </a:rPr>
              <a:t>dos</a:t>
            </a:r>
            <a:r>
              <a:rPr lang="pt-BR" kern="0" spc="-10" dirty="0">
                <a:solidFill>
                  <a:sysClr val="windowText" lastClr="000000"/>
                </a:solidFill>
                <a:cs typeface="Calibri"/>
              </a:rPr>
              <a:t> modelos?</a:t>
            </a:r>
            <a:endParaRPr lang="pt-BR" kern="0" dirty="0">
              <a:solidFill>
                <a:sysClr val="windowText" lastClr="000000"/>
              </a:solidFill>
              <a:cs typeface="Calibri"/>
            </a:endParaRPr>
          </a:p>
          <a:p>
            <a:pPr marL="240665" marR="0" lvl="0" indent="-227965" algn="l" defTabSz="914400" rtl="0" eaLnBrk="1" fontAlgn="auto" latinLnBrk="0" hangingPunct="1">
              <a:lnSpc>
                <a:spcPct val="100000"/>
              </a:lnSpc>
              <a:spcBef>
                <a:spcPts val="459"/>
              </a:spcBef>
              <a:spcAft>
                <a:spcPts val="0"/>
              </a:spcAft>
              <a:buClrTx/>
              <a:buSzTx/>
              <a:buFont typeface="Arial"/>
              <a:buChar char="•"/>
              <a:tabLst>
                <a:tab pos="240665" algn="l"/>
              </a:tabLst>
              <a:defRPr/>
            </a:pPr>
            <a:r>
              <a:rPr kumimoji="0" b="0" i="0" u="none" strike="noStrike" kern="0" cap="none" spc="-10" normalizeH="0" baseline="0" noProof="0" dirty="0" err="1">
                <a:ln>
                  <a:noFill/>
                </a:ln>
                <a:solidFill>
                  <a:sysClr val="windowText" lastClr="000000"/>
                </a:solidFill>
                <a:effectLst/>
                <a:uLnTx/>
                <a:uFillTx/>
                <a:latin typeface="Calibri"/>
                <a:ea typeface="+mn-ea"/>
                <a:cs typeface="Calibri"/>
              </a:rPr>
              <a:t>Estratégia</a:t>
            </a:r>
            <a:r>
              <a:rPr kumimoji="0" b="0" i="0" u="none" strike="noStrike" kern="0" cap="none" spc="-30"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do</a:t>
            </a:r>
            <a:r>
              <a:rPr kumimoji="0" b="0" i="0" u="none" strike="noStrike" kern="0" cap="none" spc="-15" normalizeH="0" baseline="0" noProof="0" dirty="0">
                <a:ln>
                  <a:noFill/>
                </a:ln>
                <a:solidFill>
                  <a:sysClr val="windowText" lastClr="000000"/>
                </a:solidFill>
                <a:effectLst/>
                <a:uLnTx/>
                <a:uFillTx/>
                <a:latin typeface="Calibri"/>
                <a:ea typeface="+mn-ea"/>
                <a:cs typeface="Calibri"/>
              </a:rPr>
              <a:t> </a:t>
            </a:r>
            <a:r>
              <a:rPr kumimoji="0" b="0" i="0" u="none" strike="noStrike" kern="0" cap="none" spc="-10" normalizeH="0" baseline="0" noProof="0" dirty="0">
                <a:ln>
                  <a:noFill/>
                </a:ln>
                <a:solidFill>
                  <a:sysClr val="windowText" lastClr="000000"/>
                </a:solidFill>
                <a:effectLst/>
                <a:uLnTx/>
                <a:uFillTx/>
                <a:latin typeface="Calibri"/>
                <a:ea typeface="+mn-ea"/>
                <a:cs typeface="Calibri"/>
              </a:rPr>
              <a:t>modelo</a:t>
            </a:r>
            <a:endParaRPr kumimoji="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470"/>
              </a:spcBef>
              <a:spcAft>
                <a:spcPts val="0"/>
              </a:spcAft>
              <a:buClrTx/>
              <a:buSzTx/>
              <a:buFont typeface="Arial"/>
              <a:buChar char="•"/>
              <a:tabLst>
                <a:tab pos="240665" algn="l"/>
              </a:tabLst>
              <a:defRPr/>
            </a:pPr>
            <a:r>
              <a:rPr kumimoji="0" lang="pt-BR" i="0" u="none" strike="noStrike" kern="0" cap="none" spc="0" normalizeH="0" baseline="0" noProof="0" dirty="0">
                <a:ln>
                  <a:noFill/>
                </a:ln>
                <a:solidFill>
                  <a:sysClr val="windowText" lastClr="000000"/>
                </a:solidFill>
                <a:effectLst/>
                <a:uLnTx/>
                <a:uFillTx/>
                <a:latin typeface="Calibri"/>
                <a:ea typeface="+mn-ea"/>
                <a:cs typeface="Calibri"/>
              </a:rPr>
              <a:t>A</a:t>
            </a:r>
            <a:r>
              <a:rPr kumimoji="0" i="0" u="none" strike="noStrike" kern="0" cap="none" spc="0" normalizeH="0" baseline="0" noProof="0" dirty="0">
                <a:ln>
                  <a:noFill/>
                </a:ln>
                <a:solidFill>
                  <a:sysClr val="windowText" lastClr="000000"/>
                </a:solidFill>
                <a:effectLst/>
                <a:uLnTx/>
                <a:uFillTx/>
                <a:latin typeface="Calibri"/>
                <a:ea typeface="+mn-ea"/>
                <a:cs typeface="Calibri"/>
              </a:rPr>
              <a:t>rea</a:t>
            </a:r>
            <a:r>
              <a:rPr kumimoji="0" i="0" u="none" strike="noStrike" kern="0" cap="none" spc="-30" normalizeH="0" baseline="0" noProof="0" dirty="0">
                <a:ln>
                  <a:noFill/>
                </a:ln>
                <a:solidFill>
                  <a:sysClr val="windowText" lastClr="000000"/>
                </a:solidFill>
                <a:effectLst/>
                <a:uLnTx/>
                <a:uFillTx/>
                <a:latin typeface="Calibri"/>
                <a:ea typeface="+mn-ea"/>
                <a:cs typeface="Calibri"/>
              </a:rPr>
              <a:t> </a:t>
            </a:r>
            <a:r>
              <a:rPr kumimoji="0" i="0" u="none" strike="noStrike" kern="0" cap="none" spc="0" normalizeH="0" baseline="0" noProof="0" dirty="0">
                <a:ln>
                  <a:noFill/>
                </a:ln>
                <a:solidFill>
                  <a:sysClr val="windowText" lastClr="000000"/>
                </a:solidFill>
                <a:effectLst/>
                <a:uLnTx/>
                <a:uFillTx/>
                <a:latin typeface="Calibri"/>
                <a:ea typeface="+mn-ea"/>
                <a:cs typeface="Calibri"/>
              </a:rPr>
              <a:t>de</a:t>
            </a:r>
            <a:r>
              <a:rPr kumimoji="0" i="0" u="none" strike="noStrike" kern="0" cap="none" spc="-15" normalizeH="0" baseline="0" noProof="0" dirty="0">
                <a:ln>
                  <a:noFill/>
                </a:ln>
                <a:solidFill>
                  <a:sysClr val="windowText" lastClr="000000"/>
                </a:solidFill>
                <a:effectLst/>
                <a:uLnTx/>
                <a:uFillTx/>
                <a:latin typeface="Calibri"/>
                <a:ea typeface="+mn-ea"/>
                <a:cs typeface="Calibri"/>
              </a:rPr>
              <a:t> </a:t>
            </a:r>
            <a:r>
              <a:rPr kumimoji="0" i="0" u="none" strike="noStrike" kern="0" cap="none" spc="-20" normalizeH="0" baseline="0" noProof="0" dirty="0">
                <a:ln>
                  <a:noFill/>
                </a:ln>
                <a:solidFill>
                  <a:sysClr val="windowText" lastClr="000000"/>
                </a:solidFill>
                <a:effectLst/>
                <a:uLnTx/>
                <a:uFillTx/>
                <a:latin typeface="Calibri"/>
                <a:ea typeface="+mn-ea"/>
                <a:cs typeface="Calibri"/>
              </a:rPr>
              <a:t>Transformation </a:t>
            </a:r>
            <a:endParaRPr kumimoji="0" lang="pt-BR" i="0" u="none" strike="noStrike" kern="0" cap="none" spc="-2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470"/>
              </a:spcBef>
              <a:spcAft>
                <a:spcPts val="0"/>
              </a:spcAft>
              <a:buClrTx/>
              <a:buSzTx/>
              <a:buFont typeface="Arial"/>
              <a:buChar char="•"/>
              <a:tabLst>
                <a:tab pos="240665" algn="l"/>
              </a:tabLst>
              <a:defRPr/>
            </a:pPr>
            <a:r>
              <a:rPr lang="pt-BR" kern="0" spc="-20" dirty="0">
                <a:solidFill>
                  <a:sysClr val="windowText" lastClr="000000"/>
                </a:solidFill>
                <a:latin typeface="Calibri"/>
                <a:cs typeface="Calibri"/>
              </a:rPr>
              <a:t>Casos</a:t>
            </a:r>
            <a:endParaRPr kumimoji="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ts val="1530"/>
              </a:lnSpc>
              <a:spcBef>
                <a:spcPts val="470"/>
              </a:spcBef>
              <a:spcAft>
                <a:spcPts val="0"/>
              </a:spcAft>
              <a:buClrTx/>
              <a:buSzTx/>
              <a:buFont typeface="Arial"/>
              <a:buChar char="•"/>
              <a:tabLst>
                <a:tab pos="240665" algn="l"/>
              </a:tabLst>
              <a:defRPr/>
            </a:pPr>
            <a:r>
              <a:rPr kumimoji="0" b="0" i="0" u="none" strike="noStrike" kern="0" cap="none" spc="0" normalizeH="0" baseline="0" noProof="0" dirty="0" err="1">
                <a:ln>
                  <a:noFill/>
                </a:ln>
                <a:solidFill>
                  <a:sysClr val="windowText" lastClr="000000"/>
                </a:solidFill>
                <a:effectLst/>
                <a:uLnTx/>
                <a:uFillTx/>
                <a:latin typeface="Calibri"/>
                <a:ea typeface="+mn-ea"/>
                <a:cs typeface="Calibri"/>
              </a:rPr>
              <a:t>Principais</a:t>
            </a:r>
            <a:r>
              <a:rPr kumimoji="0" b="0" i="0" u="none" strike="noStrike" kern="0" cap="none" spc="-45" normalizeH="0" baseline="0" noProof="0" dirty="0">
                <a:ln>
                  <a:noFill/>
                </a:ln>
                <a:solidFill>
                  <a:sysClr val="windowText" lastClr="000000"/>
                </a:solidFill>
                <a:effectLst/>
                <a:uLnTx/>
                <a:uFillTx/>
                <a:latin typeface="Calibri"/>
                <a:ea typeface="+mn-ea"/>
                <a:cs typeface="Calibri"/>
              </a:rPr>
              <a:t> </a:t>
            </a:r>
            <a:r>
              <a:rPr kumimoji="0" lang="pt-BR" b="0" i="0" u="none" strike="noStrike" kern="0" cap="none" spc="0" normalizeH="0" baseline="0" noProof="0" dirty="0">
                <a:ln>
                  <a:noFill/>
                </a:ln>
                <a:solidFill>
                  <a:sysClr val="windowText" lastClr="000000"/>
                </a:solidFill>
                <a:effectLst/>
                <a:uLnTx/>
                <a:uFillTx/>
                <a:latin typeface="Calibri"/>
                <a:ea typeface="+mn-ea"/>
                <a:cs typeface="Calibri"/>
              </a:rPr>
              <a:t>desafios e aprendizados</a:t>
            </a:r>
            <a:endParaRPr kumimoji="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455"/>
              </a:spcBef>
              <a:spcAft>
                <a:spcPts val="0"/>
              </a:spcAft>
              <a:buClrTx/>
              <a:buSzTx/>
              <a:buFont typeface="Arial"/>
              <a:buChar char="•"/>
              <a:tabLst>
                <a:tab pos="240665" algn="l"/>
              </a:tabLst>
              <a:defRPr/>
            </a:pPr>
            <a:r>
              <a:rPr kumimoji="0" b="0" i="0" u="none" strike="noStrike" kern="0" cap="none" spc="-10" normalizeH="0" baseline="0" noProof="0" dirty="0">
                <a:ln>
                  <a:noFill/>
                </a:ln>
                <a:solidFill>
                  <a:sysClr val="windowText" lastClr="000000"/>
                </a:solidFill>
                <a:effectLst/>
                <a:uLnTx/>
                <a:uFillTx/>
                <a:latin typeface="Calibri"/>
                <a:ea typeface="+mn-ea"/>
                <a:cs typeface="Calibri"/>
              </a:rPr>
              <a:t>Perguntas</a:t>
            </a:r>
            <a:r>
              <a:rPr kumimoji="0" b="0" i="0" u="none" strike="noStrike" kern="0" cap="none" spc="-45" normalizeH="0" baseline="0" noProof="0" dirty="0">
                <a:ln>
                  <a:noFill/>
                </a:ln>
                <a:solidFill>
                  <a:sysClr val="windowText" lastClr="000000"/>
                </a:solidFill>
                <a:effectLst/>
                <a:uLnTx/>
                <a:uFillTx/>
                <a:latin typeface="Calibri"/>
                <a:ea typeface="+mn-ea"/>
                <a:cs typeface="Calibri"/>
              </a:rPr>
              <a:t> </a:t>
            </a:r>
            <a:r>
              <a:rPr kumimoji="0" b="0" i="0" u="none" strike="noStrike" kern="0" cap="none" spc="0" normalizeH="0" baseline="0" noProof="0" dirty="0">
                <a:ln>
                  <a:noFill/>
                </a:ln>
                <a:solidFill>
                  <a:sysClr val="windowText" lastClr="000000"/>
                </a:solidFill>
                <a:effectLst/>
                <a:uLnTx/>
                <a:uFillTx/>
                <a:latin typeface="Calibri"/>
                <a:ea typeface="+mn-ea"/>
                <a:cs typeface="Calibri"/>
              </a:rPr>
              <a:t>&amp;</a:t>
            </a:r>
            <a:r>
              <a:rPr kumimoji="0" b="0" i="0" u="none" strike="noStrike" kern="0" cap="none" spc="-20" normalizeH="0" baseline="0" noProof="0" dirty="0">
                <a:ln>
                  <a:noFill/>
                </a:ln>
                <a:solidFill>
                  <a:sysClr val="windowText" lastClr="000000"/>
                </a:solidFill>
                <a:effectLst/>
                <a:uLnTx/>
                <a:uFillTx/>
                <a:latin typeface="Calibri"/>
                <a:ea typeface="+mn-ea"/>
                <a:cs typeface="Calibri"/>
              </a:rPr>
              <a:t> </a:t>
            </a:r>
            <a:r>
              <a:rPr kumimoji="0" b="0" i="0" u="none" strike="noStrike" kern="0" cap="none" spc="-10" normalizeH="0" baseline="0" noProof="0" dirty="0">
                <a:ln>
                  <a:noFill/>
                </a:ln>
                <a:solidFill>
                  <a:sysClr val="windowText" lastClr="000000"/>
                </a:solidFill>
                <a:effectLst/>
                <a:uLnTx/>
                <a:uFillTx/>
                <a:latin typeface="Calibri"/>
                <a:ea typeface="+mn-ea"/>
                <a:cs typeface="Calibri"/>
              </a:rPr>
              <a:t>Respostas</a:t>
            </a:r>
            <a:endParaRPr kumimoji="0" b="0" i="0" u="none" strike="noStrike" kern="0" cap="none" spc="0" normalizeH="0" baseline="0" noProof="0" dirty="0">
              <a:ln>
                <a:noFill/>
              </a:ln>
              <a:solidFill>
                <a:sysClr val="windowText" lastClr="000000"/>
              </a:solidFill>
              <a:effectLst/>
              <a:uLnTx/>
              <a:uFillTx/>
              <a:latin typeface="Calibri"/>
              <a:ea typeface="+mn-ea"/>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9" name="object 3">
            <a:extLst>
              <a:ext uri="{FF2B5EF4-FFF2-40B4-BE49-F238E27FC236}">
                <a16:creationId xmlns:a16="http://schemas.microsoft.com/office/drawing/2014/main" id="{B758D3D9-0FA5-19AD-549C-D214E36E5BCB}"/>
              </a:ext>
            </a:extLst>
          </p:cNvPr>
          <p:cNvSpPr>
            <a:spLocks/>
          </p:cNvSpPr>
          <p:nvPr/>
        </p:nvSpPr>
        <p:spPr bwMode="auto">
          <a:xfrm>
            <a:off x="95249" y="1587655"/>
            <a:ext cx="11936329" cy="1222129"/>
          </a:xfrm>
          <a:custGeom>
            <a:avLst/>
            <a:gdLst>
              <a:gd name="T0" fmla="*/ 5427282 w 5427345"/>
              <a:gd name="T1" fmla="*/ 0 h 4650105"/>
              <a:gd name="T2" fmla="*/ 0 w 5427345"/>
              <a:gd name="T3" fmla="*/ 0 h 4650105"/>
              <a:gd name="T4" fmla="*/ 0 w 5427345"/>
              <a:gd name="T5" fmla="*/ 4649406 h 4650105"/>
              <a:gd name="T6" fmla="*/ 5427282 w 5427345"/>
              <a:gd name="T7" fmla="*/ 4649406 h 4650105"/>
              <a:gd name="T8" fmla="*/ 5427282 w 5427345"/>
              <a:gd name="T9" fmla="*/ 0 h 4650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27345" h="4650105">
                <a:moveTo>
                  <a:pt x="5426964" y="0"/>
                </a:moveTo>
                <a:lnTo>
                  <a:pt x="0" y="0"/>
                </a:lnTo>
                <a:lnTo>
                  <a:pt x="0" y="4649724"/>
                </a:lnTo>
                <a:lnTo>
                  <a:pt x="5426964" y="4649724"/>
                </a:lnTo>
                <a:lnTo>
                  <a:pt x="5426964" y="0"/>
                </a:lnTo>
                <a:close/>
              </a:path>
            </a:pathLst>
          </a:custGeom>
          <a:solidFill>
            <a:srgbClr val="DAE2F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object 4">
            <a:extLst>
              <a:ext uri="{FF2B5EF4-FFF2-40B4-BE49-F238E27FC236}">
                <a16:creationId xmlns:a16="http://schemas.microsoft.com/office/drawing/2014/main" id="{52345C4D-2352-FB53-0A83-766756995288}"/>
              </a:ext>
            </a:extLst>
          </p:cNvPr>
          <p:cNvSpPr txBox="1">
            <a:spLocks noGrp="1"/>
          </p:cNvSpPr>
          <p:nvPr>
            <p:ph type="title"/>
          </p:nvPr>
        </p:nvSpPr>
        <p:spPr>
          <a:xfrm>
            <a:off x="95250" y="184150"/>
            <a:ext cx="11936329" cy="1325563"/>
          </a:xfrm>
          <a:solidFill>
            <a:srgbClr val="002060"/>
          </a:solidFill>
        </p:spPr>
        <p:txBody>
          <a:bodyPr tIns="220979" rtlCol="0"/>
          <a:lstStyle/>
          <a:p>
            <a:pPr marL="1270" eaLnBrk="1" fontAlgn="auto" hangingPunct="1">
              <a:spcBef>
                <a:spcPts val="1739"/>
              </a:spcBef>
              <a:spcAft>
                <a:spcPts val="0"/>
              </a:spcAft>
              <a:defRPr/>
            </a:pPr>
            <a:r>
              <a:rPr sz="4800" b="1" spc="-20" dirty="0">
                <a:solidFill>
                  <a:srgbClr val="FFFFFF"/>
                </a:solidFill>
                <a:latin typeface="Calibri Light"/>
                <a:cs typeface="Calibri Light"/>
              </a:rPr>
              <a:t>Area</a:t>
            </a:r>
            <a:r>
              <a:rPr sz="4800" b="1" spc="-170" dirty="0">
                <a:solidFill>
                  <a:srgbClr val="FFFFFF"/>
                </a:solidFill>
                <a:latin typeface="Calibri Light"/>
                <a:cs typeface="Calibri Light"/>
              </a:rPr>
              <a:t> </a:t>
            </a:r>
            <a:r>
              <a:rPr sz="4800" b="1" dirty="0">
                <a:solidFill>
                  <a:srgbClr val="FFFFFF"/>
                </a:solidFill>
                <a:latin typeface="Calibri Light"/>
                <a:cs typeface="Calibri Light"/>
              </a:rPr>
              <a:t>de</a:t>
            </a:r>
            <a:r>
              <a:rPr sz="4800" b="1" spc="-155" dirty="0">
                <a:solidFill>
                  <a:srgbClr val="FFFFFF"/>
                </a:solidFill>
                <a:latin typeface="Calibri Light"/>
                <a:cs typeface="Calibri Light"/>
              </a:rPr>
              <a:t> </a:t>
            </a:r>
            <a:r>
              <a:rPr sz="4800" b="1" spc="-90" dirty="0">
                <a:solidFill>
                  <a:srgbClr val="FFFFFF"/>
                </a:solidFill>
                <a:latin typeface="Calibri Light"/>
                <a:cs typeface="Calibri Light"/>
              </a:rPr>
              <a:t>Transformation</a:t>
            </a:r>
            <a:r>
              <a:rPr sz="4800" b="1" spc="-165" dirty="0">
                <a:solidFill>
                  <a:srgbClr val="FFFFFF"/>
                </a:solidFill>
                <a:latin typeface="Calibri Light"/>
                <a:cs typeface="Calibri Light"/>
              </a:rPr>
              <a:t> </a:t>
            </a:r>
            <a:r>
              <a:rPr sz="4800" b="1" spc="-55" dirty="0">
                <a:solidFill>
                  <a:srgbClr val="FFFFFF"/>
                </a:solidFill>
                <a:latin typeface="Calibri Light"/>
                <a:cs typeface="Calibri Light"/>
              </a:rPr>
              <a:t>(Fase</a:t>
            </a:r>
            <a:r>
              <a:rPr sz="4800" b="1" spc="-185" dirty="0">
                <a:solidFill>
                  <a:srgbClr val="FFFFFF"/>
                </a:solidFill>
                <a:latin typeface="Calibri Light"/>
                <a:cs typeface="Calibri Light"/>
              </a:rPr>
              <a:t> </a:t>
            </a:r>
            <a:r>
              <a:rPr sz="4800" b="1" dirty="0">
                <a:solidFill>
                  <a:srgbClr val="FFFFFF"/>
                </a:solidFill>
                <a:latin typeface="Calibri Light"/>
                <a:cs typeface="Calibri Light"/>
              </a:rPr>
              <a:t>3</a:t>
            </a:r>
            <a:r>
              <a:rPr sz="4800" b="1" spc="-145" dirty="0">
                <a:solidFill>
                  <a:srgbClr val="FFFFFF"/>
                </a:solidFill>
                <a:latin typeface="Calibri Light"/>
                <a:cs typeface="Calibri Light"/>
              </a:rPr>
              <a:t> </a:t>
            </a:r>
            <a:r>
              <a:rPr sz="4800" b="1" dirty="0">
                <a:solidFill>
                  <a:srgbClr val="FFFFFF"/>
                </a:solidFill>
                <a:latin typeface="Calibri Light"/>
                <a:cs typeface="Calibri Light"/>
              </a:rPr>
              <a:t>e</a:t>
            </a:r>
            <a:r>
              <a:rPr sz="4800" b="1" spc="-140" dirty="0">
                <a:solidFill>
                  <a:srgbClr val="FFFFFF"/>
                </a:solidFill>
                <a:latin typeface="Calibri Light"/>
                <a:cs typeface="Calibri Light"/>
              </a:rPr>
              <a:t> </a:t>
            </a:r>
            <a:r>
              <a:rPr sz="4800" b="1" spc="-25" dirty="0">
                <a:solidFill>
                  <a:srgbClr val="FFFFFF"/>
                </a:solidFill>
                <a:latin typeface="Calibri Light"/>
                <a:cs typeface="Calibri Light"/>
              </a:rPr>
              <a:t>4)</a:t>
            </a:r>
            <a:endParaRPr sz="4800" b="1">
              <a:latin typeface="Calibri Light"/>
              <a:cs typeface="Calibri Light"/>
            </a:endParaRPr>
          </a:p>
        </p:txBody>
      </p:sp>
      <p:pic>
        <p:nvPicPr>
          <p:cNvPr id="14343" name="object 7">
            <a:extLst>
              <a:ext uri="{FF2B5EF4-FFF2-40B4-BE49-F238E27FC236}">
                <a16:creationId xmlns:a16="http://schemas.microsoft.com/office/drawing/2014/main" id="{EC41FCFA-E4BC-2291-33C2-7325C3F71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1849" y="1653263"/>
            <a:ext cx="3583417" cy="106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B88BF803-4552-EC16-F094-7000624A35EF}"/>
              </a:ext>
            </a:extLst>
          </p:cNvPr>
          <p:cNvSpPr txBox="1"/>
          <p:nvPr/>
        </p:nvSpPr>
        <p:spPr>
          <a:xfrm>
            <a:off x="2331304" y="1710131"/>
            <a:ext cx="5648038" cy="923330"/>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p>
            <a:pPr marL="215900" marR="0" lvl="0" indent="0" algn="l" defTabSz="914400" rtl="0" eaLnBrk="1" fontAlgn="auto" latinLnBrk="0" hangingPunct="1">
              <a:lnSpc>
                <a:spcPct val="100000"/>
              </a:lnSpc>
              <a:spcBef>
                <a:spcPts val="2325"/>
              </a:spcBef>
              <a:spcAft>
                <a:spcPts val="0"/>
              </a:spcAft>
              <a:buClrTx/>
              <a:buSzTx/>
              <a:buFontTx/>
              <a:buNone/>
              <a:tabLst/>
              <a:defRPr/>
            </a:pPr>
            <a:r>
              <a:rPr kumimoji="0" lang="pt-BR" altLang="en-US" b="0" i="0" u="none" strike="noStrike" kern="1200" cap="none" spc="0" normalizeH="0" baseline="0" dirty="0">
                <a:ln>
                  <a:noFill/>
                </a:ln>
                <a:solidFill>
                  <a:srgbClr val="000000"/>
                </a:solidFill>
                <a:effectLst/>
                <a:uLnTx/>
                <a:uFillTx/>
                <a:latin typeface="Calibri" panose="020F0502020204030204" pitchFamily="34" charset="0"/>
                <a:ea typeface="+mn-ea"/>
                <a:cs typeface="Calibri" panose="020F0502020204030204" pitchFamily="34" charset="0"/>
              </a:rPr>
              <a:t>Para termos os benefícios de ganho escala, redução de custo, aumento de eficiência e satisfação dos clientes internos, precisamos transformar o trabalho migrado.</a:t>
            </a:r>
          </a:p>
        </p:txBody>
      </p:sp>
      <p:sp>
        <p:nvSpPr>
          <p:cNvPr id="16" name="TextBox 15">
            <a:extLst>
              <a:ext uri="{FF2B5EF4-FFF2-40B4-BE49-F238E27FC236}">
                <a16:creationId xmlns:a16="http://schemas.microsoft.com/office/drawing/2014/main" id="{2942819B-BF0C-9C5B-AF83-72AB404A7EED}"/>
              </a:ext>
            </a:extLst>
          </p:cNvPr>
          <p:cNvSpPr txBox="1"/>
          <p:nvPr/>
        </p:nvSpPr>
        <p:spPr>
          <a:xfrm>
            <a:off x="242234" y="1781259"/>
            <a:ext cx="2122761" cy="769441"/>
          </a:xfrm>
          <a:prstGeom prst="rect">
            <a:avLst/>
          </a:prstGeom>
          <a:noFill/>
        </p:spPr>
        <p:txBody>
          <a:bodyPr wrap="none" rtlCol="0">
            <a:spAutoFit/>
          </a:bodyPr>
          <a:lstStyle/>
          <a:p>
            <a:r>
              <a:rPr lang="pt-BR" sz="4400" dirty="0"/>
              <a:t>Porque?</a:t>
            </a:r>
            <a:endParaRPr lang="en-US" sz="4400" dirty="0"/>
          </a:p>
        </p:txBody>
      </p:sp>
      <p:sp>
        <p:nvSpPr>
          <p:cNvPr id="17" name="object 3">
            <a:extLst>
              <a:ext uri="{FF2B5EF4-FFF2-40B4-BE49-F238E27FC236}">
                <a16:creationId xmlns:a16="http://schemas.microsoft.com/office/drawing/2014/main" id="{A951B7F5-0264-21C3-29A1-9E7B668F7F3F}"/>
              </a:ext>
            </a:extLst>
          </p:cNvPr>
          <p:cNvSpPr>
            <a:spLocks/>
          </p:cNvSpPr>
          <p:nvPr/>
        </p:nvSpPr>
        <p:spPr bwMode="auto">
          <a:xfrm>
            <a:off x="64765" y="2904709"/>
            <a:ext cx="11936329" cy="1895376"/>
          </a:xfrm>
          <a:custGeom>
            <a:avLst/>
            <a:gdLst>
              <a:gd name="T0" fmla="*/ 5427282 w 5427345"/>
              <a:gd name="T1" fmla="*/ 0 h 4650105"/>
              <a:gd name="T2" fmla="*/ 0 w 5427345"/>
              <a:gd name="T3" fmla="*/ 0 h 4650105"/>
              <a:gd name="T4" fmla="*/ 0 w 5427345"/>
              <a:gd name="T5" fmla="*/ 4649406 h 4650105"/>
              <a:gd name="T6" fmla="*/ 5427282 w 5427345"/>
              <a:gd name="T7" fmla="*/ 4649406 h 4650105"/>
              <a:gd name="T8" fmla="*/ 5427282 w 5427345"/>
              <a:gd name="T9" fmla="*/ 0 h 4650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27345" h="4650105">
                <a:moveTo>
                  <a:pt x="5426964" y="0"/>
                </a:moveTo>
                <a:lnTo>
                  <a:pt x="0" y="0"/>
                </a:lnTo>
                <a:lnTo>
                  <a:pt x="0" y="4649724"/>
                </a:lnTo>
                <a:lnTo>
                  <a:pt x="5426964" y="4649724"/>
                </a:lnTo>
                <a:lnTo>
                  <a:pt x="5426964" y="0"/>
                </a:lnTo>
                <a:close/>
              </a:path>
            </a:pathLst>
          </a:custGeom>
          <a:ln/>
        </p:spPr>
        <p:style>
          <a:lnRef idx="2">
            <a:schemeClr val="dk1"/>
          </a:lnRef>
          <a:fillRef idx="1">
            <a:schemeClr val="lt1"/>
          </a:fillRef>
          <a:effectRef idx="0">
            <a:schemeClr val="dk1"/>
          </a:effectRef>
          <a:fontRef idx="minor">
            <a:schemeClr val="dk1"/>
          </a:fontRef>
        </p:style>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bject 3">
            <a:extLst>
              <a:ext uri="{FF2B5EF4-FFF2-40B4-BE49-F238E27FC236}">
                <a16:creationId xmlns:a16="http://schemas.microsoft.com/office/drawing/2014/main" id="{1FA76525-0592-C6D3-6F9E-BB735656F462}"/>
              </a:ext>
            </a:extLst>
          </p:cNvPr>
          <p:cNvSpPr>
            <a:spLocks/>
          </p:cNvSpPr>
          <p:nvPr/>
        </p:nvSpPr>
        <p:spPr bwMode="auto">
          <a:xfrm>
            <a:off x="93645" y="4886844"/>
            <a:ext cx="11936328" cy="1895376"/>
          </a:xfrm>
          <a:custGeom>
            <a:avLst/>
            <a:gdLst>
              <a:gd name="T0" fmla="*/ 5427282 w 5427345"/>
              <a:gd name="T1" fmla="*/ 0 h 4650105"/>
              <a:gd name="T2" fmla="*/ 0 w 5427345"/>
              <a:gd name="T3" fmla="*/ 0 h 4650105"/>
              <a:gd name="T4" fmla="*/ 0 w 5427345"/>
              <a:gd name="T5" fmla="*/ 4649406 h 4650105"/>
              <a:gd name="T6" fmla="*/ 5427282 w 5427345"/>
              <a:gd name="T7" fmla="*/ 4649406 h 4650105"/>
              <a:gd name="T8" fmla="*/ 5427282 w 5427345"/>
              <a:gd name="T9" fmla="*/ 0 h 4650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27345" h="4650105">
                <a:moveTo>
                  <a:pt x="5426964" y="0"/>
                </a:moveTo>
                <a:lnTo>
                  <a:pt x="0" y="0"/>
                </a:lnTo>
                <a:lnTo>
                  <a:pt x="0" y="4649724"/>
                </a:lnTo>
                <a:lnTo>
                  <a:pt x="5426964" y="4649724"/>
                </a:lnTo>
                <a:lnTo>
                  <a:pt x="5426964" y="0"/>
                </a:lnTo>
                <a:close/>
              </a:path>
            </a:pathLst>
          </a:custGeom>
          <a:solidFill>
            <a:schemeClr val="accent1">
              <a:lumMod val="40000"/>
              <a:lumOff val="60000"/>
            </a:schemeClr>
          </a:solidFill>
          <a:ln>
            <a:noFill/>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10C77DB-50BF-B6C2-BB72-2CB40414E5BB}"/>
              </a:ext>
            </a:extLst>
          </p:cNvPr>
          <p:cNvSpPr txBox="1"/>
          <p:nvPr/>
        </p:nvSpPr>
        <p:spPr>
          <a:xfrm>
            <a:off x="162027" y="2972116"/>
            <a:ext cx="2697470" cy="523220"/>
          </a:xfrm>
          <a:prstGeom prst="rect">
            <a:avLst/>
          </a:prstGeom>
          <a:noFill/>
        </p:spPr>
        <p:txBody>
          <a:bodyPr wrap="none" rtlCol="0">
            <a:spAutoFit/>
          </a:bodyPr>
          <a:lstStyle/>
          <a:p>
            <a:r>
              <a:rPr lang="pt-BR" sz="2800" b="1" dirty="0"/>
              <a:t>Estratégia Digital</a:t>
            </a:r>
            <a:endParaRPr lang="en-US" sz="2800" b="1" dirty="0"/>
          </a:p>
        </p:txBody>
      </p:sp>
      <p:sp>
        <p:nvSpPr>
          <p:cNvPr id="21" name="object 12">
            <a:extLst>
              <a:ext uri="{FF2B5EF4-FFF2-40B4-BE49-F238E27FC236}">
                <a16:creationId xmlns:a16="http://schemas.microsoft.com/office/drawing/2014/main" id="{02A8C272-2956-F61D-B71B-CB48E33501EA}"/>
              </a:ext>
            </a:extLst>
          </p:cNvPr>
          <p:cNvSpPr txBox="1"/>
          <p:nvPr/>
        </p:nvSpPr>
        <p:spPr>
          <a:xfrm>
            <a:off x="367920" y="3495336"/>
            <a:ext cx="1997075" cy="300038"/>
          </a:xfrm>
          <a:prstGeom prst="rect">
            <a:avLst/>
          </a:prstGeom>
        </p:spPr>
        <p:txBody>
          <a:bodyPr lIns="0" tIns="12700" rIns="0" bIns="0">
            <a:spAutoFit/>
          </a:bodyPr>
          <a:lstStyle/>
          <a:p>
            <a:pPr marL="0" marR="0" lvl="0" indent="0" algn="l" defTabSz="914400" rtl="0" eaLnBrk="1" fontAlgn="auto" latinLnBrk="0" hangingPunct="1">
              <a:lnSpc>
                <a:spcPct val="100000"/>
              </a:lnSpc>
              <a:spcBef>
                <a:spcPts val="100"/>
              </a:spcBef>
              <a:spcAft>
                <a:spcPts val="0"/>
              </a:spcAft>
              <a:buClrTx/>
              <a:buSzTx/>
              <a:buFontTx/>
              <a:buNone/>
              <a:tabLst/>
              <a:defRPr/>
            </a:pPr>
            <a:r>
              <a:rPr kumimoji="0" sz="1800" i="0" u="none" strike="noStrike" kern="0" cap="none" spc="0" normalizeH="0" baseline="0" noProof="0" dirty="0">
                <a:ln>
                  <a:noFill/>
                </a:ln>
                <a:solidFill>
                  <a:sysClr val="windowText" lastClr="000000"/>
                </a:solidFill>
                <a:effectLst/>
                <a:uLnTx/>
                <a:uFillTx/>
                <a:latin typeface="Calibri"/>
                <a:ea typeface="+mn-ea"/>
                <a:cs typeface="Calibri"/>
              </a:rPr>
              <a:t>Curto</a:t>
            </a:r>
            <a:r>
              <a:rPr kumimoji="0" sz="1800" i="0" u="none" strike="noStrike" kern="0" cap="none" spc="-35" normalizeH="0" baseline="0" noProof="0" dirty="0">
                <a:ln>
                  <a:noFill/>
                </a:ln>
                <a:solidFill>
                  <a:sysClr val="windowText" lastClr="000000"/>
                </a:solidFill>
                <a:effectLst/>
                <a:uLnTx/>
                <a:uFillTx/>
                <a:latin typeface="Calibri"/>
                <a:ea typeface="+mn-ea"/>
                <a:cs typeface="Calibri"/>
              </a:rPr>
              <a:t> </a:t>
            </a:r>
            <a:r>
              <a:rPr kumimoji="0" sz="1800" i="0" u="none" strike="noStrike" kern="0" cap="none" spc="-10" normalizeH="0" baseline="0" noProof="0" dirty="0">
                <a:ln>
                  <a:noFill/>
                </a:ln>
                <a:solidFill>
                  <a:sysClr val="windowText" lastClr="000000"/>
                </a:solidFill>
                <a:effectLst/>
                <a:uLnTx/>
                <a:uFillTx/>
                <a:latin typeface="Calibri"/>
                <a:ea typeface="+mn-ea"/>
                <a:cs typeface="Calibri"/>
              </a:rPr>
              <a:t>prazo</a:t>
            </a:r>
            <a:r>
              <a:rPr kumimoji="0" sz="1800" i="0" u="none" strike="noStrike" kern="0" cap="none" spc="-45" normalizeH="0" baseline="0" noProof="0" dirty="0">
                <a:ln>
                  <a:noFill/>
                </a:ln>
                <a:solidFill>
                  <a:sysClr val="windowText" lastClr="000000"/>
                </a:solidFill>
                <a:effectLst/>
                <a:uLnTx/>
                <a:uFillTx/>
                <a:latin typeface="Calibri"/>
                <a:ea typeface="+mn-ea"/>
                <a:cs typeface="Calibri"/>
              </a:rPr>
              <a:t> </a:t>
            </a:r>
            <a:r>
              <a:rPr kumimoji="0" sz="1800" i="0" u="none" strike="noStrike" kern="0" cap="none" spc="0" normalizeH="0" baseline="0" noProof="0" dirty="0">
                <a:ln>
                  <a:noFill/>
                </a:ln>
                <a:solidFill>
                  <a:sysClr val="windowText" lastClr="000000"/>
                </a:solidFill>
                <a:effectLst/>
                <a:uLnTx/>
                <a:uFillTx/>
                <a:latin typeface="Calibri"/>
                <a:ea typeface="+mn-ea"/>
                <a:cs typeface="Calibri"/>
              </a:rPr>
              <a:t>(&lt;</a:t>
            </a:r>
            <a:r>
              <a:rPr kumimoji="0" sz="1800" i="0" u="none" strike="noStrike" kern="0" cap="none" spc="-20" normalizeH="0" baseline="0" noProof="0" dirty="0">
                <a:ln>
                  <a:noFill/>
                </a:ln>
                <a:solidFill>
                  <a:sysClr val="windowText" lastClr="000000"/>
                </a:solidFill>
                <a:effectLst/>
                <a:uLnTx/>
                <a:uFillTx/>
                <a:latin typeface="Calibri"/>
                <a:ea typeface="+mn-ea"/>
                <a:cs typeface="Calibri"/>
              </a:rPr>
              <a:t> </a:t>
            </a:r>
            <a:r>
              <a:rPr kumimoji="0" sz="1800" i="0" u="none" strike="noStrike" kern="0" cap="none" spc="0" normalizeH="0" baseline="0" noProof="0" dirty="0">
                <a:ln>
                  <a:noFill/>
                </a:ln>
                <a:solidFill>
                  <a:sysClr val="windowText" lastClr="000000"/>
                </a:solidFill>
                <a:effectLst/>
                <a:uLnTx/>
                <a:uFillTx/>
                <a:latin typeface="Calibri"/>
                <a:ea typeface="+mn-ea"/>
                <a:cs typeface="Calibri"/>
              </a:rPr>
              <a:t>1</a:t>
            </a:r>
            <a:r>
              <a:rPr kumimoji="0" sz="1800" i="0" u="none" strike="noStrike" kern="0" cap="none" spc="-5" normalizeH="0" baseline="0" noProof="0" dirty="0">
                <a:ln>
                  <a:noFill/>
                </a:ln>
                <a:solidFill>
                  <a:sysClr val="windowText" lastClr="000000"/>
                </a:solidFill>
                <a:effectLst/>
                <a:uLnTx/>
                <a:uFillTx/>
                <a:latin typeface="Calibri"/>
                <a:ea typeface="+mn-ea"/>
                <a:cs typeface="Calibri"/>
              </a:rPr>
              <a:t> </a:t>
            </a:r>
            <a:r>
              <a:rPr kumimoji="0" sz="1800" i="0" u="none" strike="noStrike" kern="0" cap="none" spc="-20" normalizeH="0" baseline="0" noProof="0" dirty="0">
                <a:ln>
                  <a:noFill/>
                </a:ln>
                <a:solidFill>
                  <a:sysClr val="windowText" lastClr="000000"/>
                </a:solidFill>
                <a:effectLst/>
                <a:uLnTx/>
                <a:uFillTx/>
                <a:latin typeface="Calibri"/>
                <a:ea typeface="+mn-ea"/>
                <a:cs typeface="Calibri"/>
              </a:rPr>
              <a:t>ano)</a:t>
            </a:r>
            <a:endParaRPr kumimoji="0" sz="180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23" name="TextBox 22">
            <a:extLst>
              <a:ext uri="{FF2B5EF4-FFF2-40B4-BE49-F238E27FC236}">
                <a16:creationId xmlns:a16="http://schemas.microsoft.com/office/drawing/2014/main" id="{EA03242B-AFC4-23F5-4FEF-ED3E2C263982}"/>
              </a:ext>
            </a:extLst>
          </p:cNvPr>
          <p:cNvSpPr txBox="1"/>
          <p:nvPr/>
        </p:nvSpPr>
        <p:spPr>
          <a:xfrm>
            <a:off x="307604" y="3795374"/>
            <a:ext cx="2406316" cy="830997"/>
          </a:xfrm>
          <a:prstGeom prst="rect">
            <a:avLst/>
          </a:prstGeom>
          <a:noFill/>
        </p:spPr>
        <p:txBody>
          <a:bodyPr wrap="square" rtlCol="0">
            <a:spAutoFit/>
          </a:bodyPr>
          <a:lstStyle/>
          <a:p>
            <a:r>
              <a:rPr kumimoji="0" lang="en-US" altLang="en-US"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Foco</a:t>
            </a: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em</a:t>
            </a: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Data Analytics, Data Lakes, Desktop Automation</a:t>
            </a:r>
          </a:p>
        </p:txBody>
      </p:sp>
      <p:sp>
        <p:nvSpPr>
          <p:cNvPr id="24" name="object 13">
            <a:extLst>
              <a:ext uri="{FF2B5EF4-FFF2-40B4-BE49-F238E27FC236}">
                <a16:creationId xmlns:a16="http://schemas.microsoft.com/office/drawing/2014/main" id="{F7B8F4D0-213E-1045-AE04-FC907B91742D}"/>
              </a:ext>
            </a:extLst>
          </p:cNvPr>
          <p:cNvSpPr txBox="1">
            <a:spLocks noChangeArrowheads="1"/>
          </p:cNvSpPr>
          <p:nvPr/>
        </p:nvSpPr>
        <p:spPr bwMode="auto">
          <a:xfrm>
            <a:off x="3930164" y="2966742"/>
            <a:ext cx="2005012" cy="28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476250" indent="-4762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76250" marR="0" lvl="0" indent="-476250" algn="l" defTabSz="914400" rtl="0" eaLnBrk="1" fontAlgn="auto" latinLnBrk="0" hangingPunct="1">
              <a:lnSpc>
                <a:spcPct val="100000"/>
              </a:lnSpc>
              <a:spcBef>
                <a:spcPts val="100"/>
              </a:spcBef>
              <a:spcAft>
                <a:spcPts val="0"/>
              </a:spcAft>
              <a:buClrTx/>
              <a:buSzTx/>
              <a:buFontTx/>
              <a:buNone/>
              <a:tabLst/>
              <a:defRPr/>
            </a:pPr>
            <a:r>
              <a:rPr kumimoji="0" lang="en-US" altLang="en-US"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Baixa</a:t>
            </a: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codificação</a:t>
            </a:r>
            <a:endPar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25" name="object 14">
            <a:extLst>
              <a:ext uri="{FF2B5EF4-FFF2-40B4-BE49-F238E27FC236}">
                <a16:creationId xmlns:a16="http://schemas.microsoft.com/office/drawing/2014/main" id="{0BB6CE1C-8204-C24D-028F-54A632CA889A}"/>
              </a:ext>
            </a:extLst>
          </p:cNvPr>
          <p:cNvSpPr txBox="1">
            <a:spLocks noChangeArrowheads="1"/>
          </p:cNvSpPr>
          <p:nvPr/>
        </p:nvSpPr>
        <p:spPr bwMode="auto">
          <a:xfrm>
            <a:off x="7784782" y="2973621"/>
            <a:ext cx="2428875" cy="28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0" rIns="0" bIns="0">
            <a:spAutoFit/>
          </a:bodyPr>
          <a:lstStyle>
            <a:lvl1pPr marL="404813" indent="-4048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04813" marR="0" lvl="0" indent="-404813" algn="l" defTabSz="914400" rtl="0" eaLnBrk="1" fontAlgn="auto" latinLnBrk="0" hangingPunct="1">
              <a:lnSpc>
                <a:spcPct val="100000"/>
              </a:lnSpc>
              <a:spcBef>
                <a:spcPts val="100"/>
              </a:spcBef>
              <a:spcAft>
                <a:spcPts val="0"/>
              </a:spcAft>
              <a:buClrTx/>
              <a:buSzTx/>
              <a:buFontTx/>
              <a:buNone/>
              <a:tabLst/>
              <a:defRPr/>
            </a:pPr>
            <a:r>
              <a:rPr kumimoji="0" lang="en-US" altLang="en-US"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Média</a:t>
            </a: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/Alta </a:t>
            </a:r>
            <a:r>
              <a:rPr kumimoji="0" lang="en-US" altLang="en-US"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codificação</a:t>
            </a:r>
            <a:endPar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26" name="object 15">
            <a:extLst>
              <a:ext uri="{FF2B5EF4-FFF2-40B4-BE49-F238E27FC236}">
                <a16:creationId xmlns:a16="http://schemas.microsoft.com/office/drawing/2014/main" id="{881116B5-7117-A082-CE91-8D4422612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9552" y="4233879"/>
            <a:ext cx="782637"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ject 16">
            <a:extLst>
              <a:ext uri="{FF2B5EF4-FFF2-40B4-BE49-F238E27FC236}">
                <a16:creationId xmlns:a16="http://schemas.microsoft.com/office/drawing/2014/main" id="{93D09E6E-ADF1-E21B-3D04-710B5B74A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2428" y="3348360"/>
            <a:ext cx="5603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object 18">
            <a:extLst>
              <a:ext uri="{FF2B5EF4-FFF2-40B4-BE49-F238E27FC236}">
                <a16:creationId xmlns:a16="http://schemas.microsoft.com/office/drawing/2014/main" id="{699A6DAE-E25C-2F83-874B-CD974B4E49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2396" y="4066921"/>
            <a:ext cx="785812"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object 19">
            <a:extLst>
              <a:ext uri="{FF2B5EF4-FFF2-40B4-BE49-F238E27FC236}">
                <a16:creationId xmlns:a16="http://schemas.microsoft.com/office/drawing/2014/main" id="{ED08EB08-A8A5-6A2D-7EAB-42336BD534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3922" y="4104094"/>
            <a:ext cx="922663" cy="58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object 21">
            <a:extLst>
              <a:ext uri="{FF2B5EF4-FFF2-40B4-BE49-F238E27FC236}">
                <a16:creationId xmlns:a16="http://schemas.microsoft.com/office/drawing/2014/main" id="{61A70FAF-4E99-A465-3272-EA8C6B7846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0443" y="3509832"/>
            <a:ext cx="63817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Databricks - Wikipedia">
            <a:extLst>
              <a:ext uri="{FF2B5EF4-FFF2-40B4-BE49-F238E27FC236}">
                <a16:creationId xmlns:a16="http://schemas.microsoft.com/office/drawing/2014/main" id="{918AC12E-CE5D-F38B-7459-0944A2FB15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2817" y="3293252"/>
            <a:ext cx="1254243" cy="65948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4A3A0396-E539-998C-37ED-B1F43D6AF713}"/>
              </a:ext>
            </a:extLst>
          </p:cNvPr>
          <p:cNvPicPr>
            <a:picLocks noChangeAspect="1"/>
          </p:cNvPicPr>
          <p:nvPr/>
        </p:nvPicPr>
        <p:blipFill>
          <a:blip r:embed="rId9"/>
          <a:stretch>
            <a:fillRect/>
          </a:stretch>
        </p:blipFill>
        <p:spPr>
          <a:xfrm>
            <a:off x="4293922" y="3333780"/>
            <a:ext cx="664164" cy="621400"/>
          </a:xfrm>
          <a:prstGeom prst="rect">
            <a:avLst/>
          </a:prstGeom>
        </p:spPr>
      </p:pic>
      <p:pic>
        <p:nvPicPr>
          <p:cNvPr id="33" name="object 20">
            <a:extLst>
              <a:ext uri="{FF2B5EF4-FFF2-40B4-BE49-F238E27FC236}">
                <a16:creationId xmlns:a16="http://schemas.microsoft.com/office/drawing/2014/main" id="{42101014-81DD-312E-791A-B273970A04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7380" y="3493320"/>
            <a:ext cx="10604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4A019DC4-2854-3B03-F545-57B5330F47CB}"/>
              </a:ext>
            </a:extLst>
          </p:cNvPr>
          <p:cNvPicPr>
            <a:picLocks noChangeAspect="1"/>
          </p:cNvPicPr>
          <p:nvPr/>
        </p:nvPicPr>
        <p:blipFill>
          <a:blip r:embed="rId11"/>
          <a:stretch>
            <a:fillRect/>
          </a:stretch>
        </p:blipFill>
        <p:spPr>
          <a:xfrm>
            <a:off x="9358344" y="3531877"/>
            <a:ext cx="551333" cy="502480"/>
          </a:xfrm>
          <a:prstGeom prst="rect">
            <a:avLst/>
          </a:prstGeom>
        </p:spPr>
      </p:pic>
      <p:pic>
        <p:nvPicPr>
          <p:cNvPr id="35" name="Picture 23" descr="Image result for python">
            <a:extLst>
              <a:ext uri="{FF2B5EF4-FFF2-40B4-BE49-F238E27FC236}">
                <a16:creationId xmlns:a16="http://schemas.microsoft.com/office/drawing/2014/main" id="{0AF8DBE2-2236-F8E6-8C09-26C0C816EA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34011" y="4121116"/>
            <a:ext cx="415488" cy="4249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5" descr="Image result for chatgpt">
            <a:extLst>
              <a:ext uri="{FF2B5EF4-FFF2-40B4-BE49-F238E27FC236}">
                <a16:creationId xmlns:a16="http://schemas.microsoft.com/office/drawing/2014/main" id="{5A0F869F-02A9-BFB3-62F3-F02B9DE692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69870" y="3515190"/>
            <a:ext cx="503238" cy="50323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D953386E-DD29-345B-E3DE-70CE815EE91B}"/>
              </a:ext>
            </a:extLst>
          </p:cNvPr>
          <p:cNvPicPr>
            <a:picLocks noChangeAspect="1"/>
          </p:cNvPicPr>
          <p:nvPr/>
        </p:nvPicPr>
        <p:blipFill>
          <a:blip r:embed="rId14"/>
          <a:stretch>
            <a:fillRect/>
          </a:stretch>
        </p:blipFill>
        <p:spPr>
          <a:xfrm>
            <a:off x="10318954" y="4162986"/>
            <a:ext cx="468585" cy="488109"/>
          </a:xfrm>
          <a:prstGeom prst="rect">
            <a:avLst/>
          </a:prstGeom>
        </p:spPr>
      </p:pic>
      <p:pic>
        <p:nvPicPr>
          <p:cNvPr id="38" name="Picture 37">
            <a:extLst>
              <a:ext uri="{FF2B5EF4-FFF2-40B4-BE49-F238E27FC236}">
                <a16:creationId xmlns:a16="http://schemas.microsoft.com/office/drawing/2014/main" id="{86F34162-4EFD-507D-5C26-163D8E9CFE34}"/>
              </a:ext>
            </a:extLst>
          </p:cNvPr>
          <p:cNvPicPr>
            <a:picLocks noChangeAspect="1"/>
          </p:cNvPicPr>
          <p:nvPr/>
        </p:nvPicPr>
        <p:blipFill>
          <a:blip r:embed="rId15"/>
          <a:stretch>
            <a:fillRect/>
          </a:stretch>
        </p:blipFill>
        <p:spPr>
          <a:xfrm>
            <a:off x="8372498" y="4140311"/>
            <a:ext cx="848079" cy="386539"/>
          </a:xfrm>
          <a:prstGeom prst="rect">
            <a:avLst/>
          </a:prstGeom>
        </p:spPr>
      </p:pic>
      <p:pic>
        <p:nvPicPr>
          <p:cNvPr id="39" name="Picture 29" descr="Image result for copilot logo">
            <a:extLst>
              <a:ext uri="{FF2B5EF4-FFF2-40B4-BE49-F238E27FC236}">
                <a16:creationId xmlns:a16="http://schemas.microsoft.com/office/drawing/2014/main" id="{137157D0-8CC5-A2F8-380E-9E41F17602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37174" y="3633395"/>
            <a:ext cx="923597" cy="613468"/>
          </a:xfrm>
          <a:prstGeom prst="rect">
            <a:avLst/>
          </a:prstGeom>
          <a:noFill/>
          <a:extLst>
            <a:ext uri="{909E8E84-426E-40DD-AFC4-6F175D3DCCD1}">
              <a14:hiddenFill xmlns:a14="http://schemas.microsoft.com/office/drawing/2010/main">
                <a:solidFill>
                  <a:srgbClr val="FFFFFF"/>
                </a:solidFill>
              </a14:hiddenFill>
            </a:ext>
          </a:extLst>
        </p:spPr>
      </p:pic>
      <p:sp>
        <p:nvSpPr>
          <p:cNvPr id="40" name="object 8">
            <a:extLst>
              <a:ext uri="{FF2B5EF4-FFF2-40B4-BE49-F238E27FC236}">
                <a16:creationId xmlns:a16="http://schemas.microsoft.com/office/drawing/2014/main" id="{5E25F9FD-88E7-DD27-7C5F-7064BB4E4579}"/>
              </a:ext>
            </a:extLst>
          </p:cNvPr>
          <p:cNvSpPr txBox="1"/>
          <p:nvPr/>
        </p:nvSpPr>
        <p:spPr>
          <a:xfrm>
            <a:off x="300916" y="5409479"/>
            <a:ext cx="2716213" cy="300037"/>
          </a:xfrm>
          <a:prstGeom prst="rect">
            <a:avLst/>
          </a:prstGeom>
        </p:spPr>
        <p:txBody>
          <a:bodyPr lIns="0" tIns="12700" rIns="0" bIns="0">
            <a:spAutoFit/>
          </a:bodyPr>
          <a:lstStyle/>
          <a:p>
            <a:pPr eaLnBrk="1" fontAlgn="auto" hangingPunct="1">
              <a:spcBef>
                <a:spcPts val="100"/>
              </a:spcBef>
              <a:spcAft>
                <a:spcPts val="0"/>
              </a:spcAft>
              <a:defRPr/>
            </a:pPr>
            <a:r>
              <a:rPr kern="0" dirty="0">
                <a:solidFill>
                  <a:sysClr val="windowText" lastClr="000000"/>
                </a:solidFill>
                <a:latin typeface="Calibri"/>
                <a:cs typeface="Calibri"/>
              </a:rPr>
              <a:t>Médio/longo</a:t>
            </a:r>
            <a:r>
              <a:rPr kern="0" spc="-40" dirty="0">
                <a:solidFill>
                  <a:sysClr val="windowText" lastClr="000000"/>
                </a:solidFill>
                <a:latin typeface="Calibri"/>
                <a:cs typeface="Calibri"/>
              </a:rPr>
              <a:t> </a:t>
            </a:r>
            <a:r>
              <a:rPr kern="0" spc="-10" dirty="0">
                <a:solidFill>
                  <a:sysClr val="windowText" lastClr="000000"/>
                </a:solidFill>
                <a:latin typeface="Calibri"/>
                <a:cs typeface="Calibri"/>
              </a:rPr>
              <a:t>prazo</a:t>
            </a:r>
            <a:r>
              <a:rPr kern="0" spc="-55" dirty="0">
                <a:solidFill>
                  <a:sysClr val="windowText" lastClr="000000"/>
                </a:solidFill>
                <a:latin typeface="Calibri"/>
                <a:cs typeface="Calibri"/>
              </a:rPr>
              <a:t> </a:t>
            </a:r>
            <a:r>
              <a:rPr kern="0" dirty="0">
                <a:solidFill>
                  <a:sysClr val="windowText" lastClr="000000"/>
                </a:solidFill>
                <a:latin typeface="Calibri"/>
                <a:cs typeface="Calibri"/>
              </a:rPr>
              <a:t>(&gt;</a:t>
            </a:r>
            <a:r>
              <a:rPr kern="0" spc="-25" dirty="0">
                <a:solidFill>
                  <a:sysClr val="windowText" lastClr="000000"/>
                </a:solidFill>
                <a:latin typeface="Calibri"/>
                <a:cs typeface="Calibri"/>
              </a:rPr>
              <a:t> </a:t>
            </a:r>
            <a:r>
              <a:rPr lang="pt-BR" kern="0" spc="-25" dirty="0">
                <a:solidFill>
                  <a:sysClr val="windowText" lastClr="000000"/>
                </a:solidFill>
                <a:latin typeface="Calibri"/>
                <a:cs typeface="Calibri"/>
              </a:rPr>
              <a:t>2</a:t>
            </a:r>
            <a:r>
              <a:rPr kern="0" spc="-15" dirty="0">
                <a:solidFill>
                  <a:sysClr val="windowText" lastClr="000000"/>
                </a:solidFill>
                <a:latin typeface="Calibri"/>
                <a:cs typeface="Calibri"/>
              </a:rPr>
              <a:t> </a:t>
            </a:r>
            <a:r>
              <a:rPr kern="0" spc="-20" dirty="0">
                <a:solidFill>
                  <a:sysClr val="windowText" lastClr="000000"/>
                </a:solidFill>
                <a:latin typeface="Calibri"/>
                <a:cs typeface="Calibri"/>
              </a:rPr>
              <a:t>ano)</a:t>
            </a:r>
            <a:endParaRPr kern="0" dirty="0">
              <a:solidFill>
                <a:sysClr val="windowText" lastClr="000000"/>
              </a:solidFill>
              <a:latin typeface="Calibri"/>
              <a:cs typeface="Calibri"/>
            </a:endParaRPr>
          </a:p>
        </p:txBody>
      </p:sp>
      <p:sp>
        <p:nvSpPr>
          <p:cNvPr id="41" name="object 9">
            <a:extLst>
              <a:ext uri="{FF2B5EF4-FFF2-40B4-BE49-F238E27FC236}">
                <a16:creationId xmlns:a16="http://schemas.microsoft.com/office/drawing/2014/main" id="{2190BB41-4413-7E2C-DDA3-DC7646693298}"/>
              </a:ext>
            </a:extLst>
          </p:cNvPr>
          <p:cNvSpPr txBox="1"/>
          <p:nvPr/>
        </p:nvSpPr>
        <p:spPr>
          <a:xfrm>
            <a:off x="312004" y="5723209"/>
            <a:ext cx="2019300" cy="566822"/>
          </a:xfrm>
          <a:prstGeom prst="rect">
            <a:avLst/>
          </a:prstGeom>
        </p:spPr>
        <p:txBody>
          <a:bodyPr lIns="0" tIns="12700" rIns="0" bIns="0">
            <a:spAutoFit/>
          </a:bodyPr>
          <a:lstStyle/>
          <a:p>
            <a:pPr eaLnBrk="1" fontAlgn="auto" hangingPunct="1">
              <a:spcBef>
                <a:spcPts val="100"/>
              </a:spcBef>
              <a:spcAft>
                <a:spcPts val="0"/>
              </a:spcAft>
              <a:defRPr/>
            </a:pPr>
            <a:r>
              <a:rPr lang="pt-BR" kern="0" dirty="0">
                <a:solidFill>
                  <a:sysClr val="windowText" lastClr="000000"/>
                </a:solidFill>
                <a:latin typeface="Calibri"/>
                <a:cs typeface="Calibri"/>
              </a:rPr>
              <a:t>Foco em m</a:t>
            </a:r>
            <a:r>
              <a:rPr kern="0" dirty="0" err="1">
                <a:solidFill>
                  <a:sysClr val="windowText" lastClr="000000"/>
                </a:solidFill>
                <a:latin typeface="Calibri"/>
                <a:cs typeface="Calibri"/>
              </a:rPr>
              <a:t>udanças</a:t>
            </a:r>
            <a:r>
              <a:rPr kern="0" spc="-55" dirty="0">
                <a:solidFill>
                  <a:sysClr val="windowText" lastClr="000000"/>
                </a:solidFill>
                <a:latin typeface="Calibri"/>
                <a:cs typeface="Calibri"/>
              </a:rPr>
              <a:t> </a:t>
            </a:r>
            <a:r>
              <a:rPr kern="0" dirty="0">
                <a:solidFill>
                  <a:sysClr val="windowText" lastClr="000000"/>
                </a:solidFill>
                <a:latin typeface="Calibri"/>
                <a:cs typeface="Calibri"/>
              </a:rPr>
              <a:t>de</a:t>
            </a:r>
            <a:r>
              <a:rPr kern="0" spc="-40" dirty="0">
                <a:solidFill>
                  <a:sysClr val="windowText" lastClr="000000"/>
                </a:solidFill>
                <a:latin typeface="Calibri"/>
                <a:cs typeface="Calibri"/>
              </a:rPr>
              <a:t> </a:t>
            </a:r>
            <a:r>
              <a:rPr kern="0" spc="-10" dirty="0">
                <a:solidFill>
                  <a:sysClr val="windowText" lastClr="000000"/>
                </a:solidFill>
                <a:latin typeface="Calibri"/>
                <a:cs typeface="Calibri"/>
              </a:rPr>
              <a:t>sistema</a:t>
            </a:r>
            <a:endParaRPr kern="0" dirty="0">
              <a:solidFill>
                <a:sysClr val="windowText" lastClr="000000"/>
              </a:solidFill>
              <a:latin typeface="Calibri"/>
              <a:cs typeface="Calibri"/>
            </a:endParaRPr>
          </a:p>
        </p:txBody>
      </p:sp>
      <p:pic>
        <p:nvPicPr>
          <p:cNvPr id="43" name="object 11">
            <a:extLst>
              <a:ext uri="{FF2B5EF4-FFF2-40B4-BE49-F238E27FC236}">
                <a16:creationId xmlns:a16="http://schemas.microsoft.com/office/drawing/2014/main" id="{DD688353-FC34-7AE8-BD63-9F32673C01C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57793" y="5254778"/>
            <a:ext cx="2508817" cy="324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a:extLst>
              <a:ext uri="{FF2B5EF4-FFF2-40B4-BE49-F238E27FC236}">
                <a16:creationId xmlns:a16="http://schemas.microsoft.com/office/drawing/2014/main" id="{B943D5B3-CA57-DB51-3A63-078E25E0A1D8}"/>
              </a:ext>
            </a:extLst>
          </p:cNvPr>
          <p:cNvSpPr txBox="1"/>
          <p:nvPr/>
        </p:nvSpPr>
        <p:spPr>
          <a:xfrm>
            <a:off x="93645" y="4886259"/>
            <a:ext cx="2993961" cy="523220"/>
          </a:xfrm>
          <a:prstGeom prst="rect">
            <a:avLst/>
          </a:prstGeom>
          <a:noFill/>
        </p:spPr>
        <p:txBody>
          <a:bodyPr wrap="none" rtlCol="0">
            <a:spAutoFit/>
          </a:bodyPr>
          <a:lstStyle/>
          <a:p>
            <a:r>
              <a:rPr lang="pt-BR" sz="2800" b="1" dirty="0"/>
              <a:t>Estratégia Sistema</a:t>
            </a:r>
            <a:endParaRPr lang="en-US" sz="2800" b="1" dirty="0"/>
          </a:p>
        </p:txBody>
      </p:sp>
      <p:pic>
        <p:nvPicPr>
          <p:cNvPr id="1026" name="Picture 2" descr="Image result for workday ibm logo">
            <a:extLst>
              <a:ext uri="{FF2B5EF4-FFF2-40B4-BE49-F238E27FC236}">
                <a16:creationId xmlns:a16="http://schemas.microsoft.com/office/drawing/2014/main" id="{B41D0009-5819-9940-4785-C846CACCCF1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90721" y="5321312"/>
            <a:ext cx="1665027" cy="10828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iba logo">
            <a:extLst>
              <a:ext uri="{FF2B5EF4-FFF2-40B4-BE49-F238E27FC236}">
                <a16:creationId xmlns:a16="http://schemas.microsoft.com/office/drawing/2014/main" id="{85FF6FB2-403A-E631-B851-B447CCE97CC6}"/>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32026" b="39058"/>
          <a:stretch/>
        </p:blipFill>
        <p:spPr bwMode="auto">
          <a:xfrm>
            <a:off x="5992529" y="5887895"/>
            <a:ext cx="1917214" cy="5543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ap hana s4">
            <a:extLst>
              <a:ext uri="{FF2B5EF4-FFF2-40B4-BE49-F238E27FC236}">
                <a16:creationId xmlns:a16="http://schemas.microsoft.com/office/drawing/2014/main" id="{1A41D135-04B6-1257-EFE2-AB54A9A5EE7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22366" y="5166480"/>
            <a:ext cx="1257179" cy="102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23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34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heel(1)">
                                      <p:cBhvr>
                                        <p:cTn id="22" dur="2000"/>
                                        <p:tgtEl>
                                          <p:spTgt spid="21"/>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heel(1)">
                                      <p:cBhvr>
                                        <p:cTn id="25" dur="2000"/>
                                        <p:tgtEl>
                                          <p:spTgt spid="23"/>
                                        </p:tgtEl>
                                      </p:cBhvr>
                                    </p:animEffect>
                                  </p:childTnLst>
                                </p:cTn>
                              </p:par>
                              <p:par>
                                <p:cTn id="26" presetID="21" presetClass="entr" presetSubtype="1"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heel(1)">
                                      <p:cBhvr>
                                        <p:cTn id="28" dur="2000"/>
                                        <p:tgtEl>
                                          <p:spTgt spid="26"/>
                                        </p:tgtEl>
                                      </p:cBhvr>
                                    </p:animEffect>
                                  </p:childTnLst>
                                </p:cTn>
                              </p:par>
                              <p:par>
                                <p:cTn id="29" presetID="21" presetClass="entr" presetSubtype="1"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heel(1)">
                                      <p:cBhvr>
                                        <p:cTn id="31" dur="2000"/>
                                        <p:tgtEl>
                                          <p:spTgt spid="27"/>
                                        </p:tgtEl>
                                      </p:cBhvr>
                                    </p:animEffect>
                                  </p:childTnLst>
                                </p:cTn>
                              </p:par>
                              <p:par>
                                <p:cTn id="32" presetID="21" presetClass="entr" presetSubtype="1"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heel(1)">
                                      <p:cBhvr>
                                        <p:cTn id="34" dur="2000"/>
                                        <p:tgtEl>
                                          <p:spTgt spid="28"/>
                                        </p:tgtEl>
                                      </p:cBhvr>
                                    </p:animEffect>
                                  </p:childTnLst>
                                </p:cTn>
                              </p:par>
                              <p:par>
                                <p:cTn id="35" presetID="21" presetClass="entr" presetSubtype="1"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heel(1)">
                                      <p:cBhvr>
                                        <p:cTn id="37" dur="2000"/>
                                        <p:tgtEl>
                                          <p:spTgt spid="29"/>
                                        </p:tgtEl>
                                      </p:cBhvr>
                                    </p:animEffect>
                                  </p:childTnLst>
                                </p:cTn>
                              </p:par>
                              <p:par>
                                <p:cTn id="38" presetID="21" presetClass="entr" presetSubtype="1"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heel(1)">
                                      <p:cBhvr>
                                        <p:cTn id="40" dur="2000"/>
                                        <p:tgtEl>
                                          <p:spTgt spid="30"/>
                                        </p:tgtEl>
                                      </p:cBhvr>
                                    </p:animEffect>
                                  </p:childTnLst>
                                </p:cTn>
                              </p:par>
                              <p:par>
                                <p:cTn id="41" presetID="21" presetClass="entr" presetSubtype="1"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heel(1)">
                                      <p:cBhvr>
                                        <p:cTn id="43" dur="2000"/>
                                        <p:tgtEl>
                                          <p:spTgt spid="31"/>
                                        </p:tgtEl>
                                      </p:cBhvr>
                                    </p:animEffect>
                                  </p:childTnLst>
                                </p:cTn>
                              </p:par>
                              <p:par>
                                <p:cTn id="44" presetID="21" presetClass="entr" presetSubtype="1"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heel(1)">
                                      <p:cBhvr>
                                        <p:cTn id="46" dur="2000"/>
                                        <p:tgtEl>
                                          <p:spTgt spid="32"/>
                                        </p:tgtEl>
                                      </p:cBhvr>
                                    </p:animEffect>
                                  </p:childTnLst>
                                </p:cTn>
                              </p:par>
                              <p:par>
                                <p:cTn id="47" presetID="21" presetClass="entr" presetSubtype="1"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heel(1)">
                                      <p:cBhvr>
                                        <p:cTn id="49" dur="2000"/>
                                        <p:tgtEl>
                                          <p:spTgt spid="33"/>
                                        </p:tgtEl>
                                      </p:cBhvr>
                                    </p:animEffect>
                                  </p:childTnLst>
                                </p:cTn>
                              </p:par>
                              <p:par>
                                <p:cTn id="50" presetID="21" presetClass="entr" presetSubtype="1"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heel(1)">
                                      <p:cBhvr>
                                        <p:cTn id="52" dur="2000"/>
                                        <p:tgtEl>
                                          <p:spTgt spid="34"/>
                                        </p:tgtEl>
                                      </p:cBhvr>
                                    </p:animEffect>
                                  </p:childTnLst>
                                </p:cTn>
                              </p:par>
                              <p:par>
                                <p:cTn id="53" presetID="21" presetClass="entr" presetSubtype="1"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heel(1)">
                                      <p:cBhvr>
                                        <p:cTn id="55" dur="2000"/>
                                        <p:tgtEl>
                                          <p:spTgt spid="35"/>
                                        </p:tgtEl>
                                      </p:cBhvr>
                                    </p:animEffect>
                                  </p:childTnLst>
                                </p:cTn>
                              </p:par>
                              <p:par>
                                <p:cTn id="56" presetID="21" presetClass="entr" presetSubtype="1"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heel(1)">
                                      <p:cBhvr>
                                        <p:cTn id="58" dur="2000"/>
                                        <p:tgtEl>
                                          <p:spTgt spid="36"/>
                                        </p:tgtEl>
                                      </p:cBhvr>
                                    </p:animEffect>
                                  </p:childTnLst>
                                </p:cTn>
                              </p:par>
                              <p:par>
                                <p:cTn id="59" presetID="21" presetClass="entr" presetSubtype="1"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heel(1)">
                                      <p:cBhvr>
                                        <p:cTn id="61" dur="2000"/>
                                        <p:tgtEl>
                                          <p:spTgt spid="37"/>
                                        </p:tgtEl>
                                      </p:cBhvr>
                                    </p:animEffect>
                                  </p:childTnLst>
                                </p:cTn>
                              </p:par>
                              <p:par>
                                <p:cTn id="62" presetID="21" presetClass="entr" presetSubtype="1"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heel(1)">
                                      <p:cBhvr>
                                        <p:cTn id="64" dur="2000"/>
                                        <p:tgtEl>
                                          <p:spTgt spid="38"/>
                                        </p:tgtEl>
                                      </p:cBhvr>
                                    </p:animEffect>
                                  </p:childTnLst>
                                </p:cTn>
                              </p:par>
                              <p:par>
                                <p:cTn id="65" presetID="21" presetClass="entr" presetSubtype="1"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heel(1)">
                                      <p:cBhvr>
                                        <p:cTn id="67" dur="2000"/>
                                        <p:tgtEl>
                                          <p:spTgt spid="39"/>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heel(1)">
                                      <p:cBhvr>
                                        <p:cTn id="70" dur="2000"/>
                                        <p:tgtEl>
                                          <p:spTgt spid="24"/>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heel(1)">
                                      <p:cBhvr>
                                        <p:cTn id="73" dur="2000"/>
                                        <p:tgtEl>
                                          <p:spTgt spid="25"/>
                                        </p:tgtEl>
                                      </p:cBhvr>
                                    </p:animEffect>
                                  </p:childTnLst>
                                </p:cTn>
                              </p:par>
                              <p:par>
                                <p:cTn id="74" presetID="21" presetClass="entr" presetSubtype="1"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heel(1)">
                                      <p:cBhvr>
                                        <p:cTn id="76" dur="20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nodeType="withEffect">
                                  <p:stCondLst>
                                    <p:cond delay="0"/>
                                  </p:stCondLst>
                                  <p:childTnLst>
                                    <p:set>
                                      <p:cBhvr>
                                        <p:cTn id="89" dur="1" fill="hold">
                                          <p:stCondLst>
                                            <p:cond delay="0"/>
                                          </p:stCondLst>
                                        </p:cTn>
                                        <p:tgtEl>
                                          <p:spTgt spid="1026"/>
                                        </p:tgtEl>
                                        <p:attrNameLst>
                                          <p:attrName>style.visibility</p:attrName>
                                        </p:attrNameLst>
                                      </p:cBhvr>
                                      <p:to>
                                        <p:strVal val="visible"/>
                                      </p:to>
                                    </p:set>
                                    <p:animEffect transition="in" filter="fade">
                                      <p:cBhvr>
                                        <p:cTn id="90" dur="500"/>
                                        <p:tgtEl>
                                          <p:spTgt spid="1026"/>
                                        </p:tgtEl>
                                      </p:cBhvr>
                                    </p:animEffect>
                                  </p:childTnLst>
                                </p:cTn>
                              </p:par>
                              <p:par>
                                <p:cTn id="91" presetID="10" presetClass="entr" presetSubtype="0" fill="hold" nodeType="withEffect">
                                  <p:stCondLst>
                                    <p:cond delay="0"/>
                                  </p:stCondLst>
                                  <p:childTnLst>
                                    <p:set>
                                      <p:cBhvr>
                                        <p:cTn id="92" dur="1" fill="hold">
                                          <p:stCondLst>
                                            <p:cond delay="0"/>
                                          </p:stCondLst>
                                        </p:cTn>
                                        <p:tgtEl>
                                          <p:spTgt spid="1028"/>
                                        </p:tgtEl>
                                        <p:attrNameLst>
                                          <p:attrName>style.visibility</p:attrName>
                                        </p:attrNameLst>
                                      </p:cBhvr>
                                      <p:to>
                                        <p:strVal val="visible"/>
                                      </p:to>
                                    </p:set>
                                    <p:animEffect transition="in" filter="fade">
                                      <p:cBhvr>
                                        <p:cTn id="93" dur="500"/>
                                        <p:tgtEl>
                                          <p:spTgt spid="1028"/>
                                        </p:tgtEl>
                                      </p:cBhvr>
                                    </p:animEffect>
                                  </p:childTnLst>
                                </p:cTn>
                              </p:par>
                              <p:par>
                                <p:cTn id="94" presetID="10" presetClass="entr" presetSubtype="0" fill="hold" nodeType="withEffect">
                                  <p:stCondLst>
                                    <p:cond delay="0"/>
                                  </p:stCondLst>
                                  <p:childTnLst>
                                    <p:set>
                                      <p:cBhvr>
                                        <p:cTn id="95" dur="1" fill="hold">
                                          <p:stCondLst>
                                            <p:cond delay="0"/>
                                          </p:stCondLst>
                                        </p:cTn>
                                        <p:tgtEl>
                                          <p:spTgt spid="1030"/>
                                        </p:tgtEl>
                                        <p:attrNameLst>
                                          <p:attrName>style.visibility</p:attrName>
                                        </p:attrNameLst>
                                      </p:cBhvr>
                                      <p:to>
                                        <p:strVal val="visible"/>
                                      </p:to>
                                    </p:set>
                                    <p:animEffect transition="in" filter="fade">
                                      <p:cBhvr>
                                        <p:cTn id="96" dur="500"/>
                                        <p:tgtEl>
                                          <p:spTgt spid="10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20" grpId="0"/>
      <p:bldP spid="21" grpId="0"/>
      <p:bldP spid="23" grpId="0"/>
      <p:bldP spid="24" grpId="0"/>
      <p:bldP spid="25" grpId="0"/>
      <p:bldP spid="40" grpId="0"/>
      <p:bldP spid="41"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11">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13">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65981"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5">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622" y="-2"/>
            <a:ext cx="12179371"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6A3D4B-5264-32AC-AA10-4DBF569B22DB}"/>
              </a:ext>
            </a:extLst>
          </p:cNvPr>
          <p:cNvSpPr>
            <a:spLocks noGrp="1"/>
          </p:cNvSpPr>
          <p:nvPr>
            <p:ph type="title"/>
          </p:nvPr>
        </p:nvSpPr>
        <p:spPr>
          <a:xfrm>
            <a:off x="2382406" y="311463"/>
            <a:ext cx="7208197" cy="2779619"/>
          </a:xfrm>
        </p:spPr>
        <p:txBody>
          <a:bodyPr vert="horz" lIns="91440" tIns="45720" rIns="91440" bIns="45720" rtlCol="0" anchor="b">
            <a:normAutofit/>
          </a:bodyPr>
          <a:lstStyle/>
          <a:p>
            <a:r>
              <a:rPr lang="pt-BR" sz="4800" b="1" dirty="0">
                <a:solidFill>
                  <a:srgbClr val="FFFFFF"/>
                </a:solidFill>
              </a:rPr>
              <a:t>P</a:t>
            </a:r>
            <a:r>
              <a:rPr lang="en-US" sz="4800" b="1" dirty="0" err="1">
                <a:solidFill>
                  <a:srgbClr val="FFFFFF"/>
                </a:solidFill>
              </a:rPr>
              <a:t>rojetos</a:t>
            </a:r>
            <a:r>
              <a:rPr lang="en-US" sz="4800" b="1" dirty="0">
                <a:solidFill>
                  <a:srgbClr val="FFFFFF"/>
                </a:solidFill>
              </a:rPr>
              <a:t> da </a:t>
            </a:r>
            <a:r>
              <a:rPr lang="en-US" sz="4800" b="1" dirty="0" err="1">
                <a:solidFill>
                  <a:srgbClr val="FFFFFF"/>
                </a:solidFill>
              </a:rPr>
              <a:t>Estratégia</a:t>
            </a:r>
            <a:r>
              <a:rPr lang="en-US" sz="4800" b="1" dirty="0">
                <a:solidFill>
                  <a:srgbClr val="FFFFFF"/>
                </a:solidFill>
              </a:rPr>
              <a:t> Digital</a:t>
            </a:r>
            <a:endParaRPr lang="en-US" sz="4800" b="1" kern="1200" dirty="0">
              <a:solidFill>
                <a:srgbClr val="FFFFFF"/>
              </a:solidFill>
              <a:latin typeface="+mj-lt"/>
              <a:ea typeface="+mj-ea"/>
              <a:cs typeface="+mj-cs"/>
            </a:endParaRPr>
          </a:p>
        </p:txBody>
      </p:sp>
      <p:sp>
        <p:nvSpPr>
          <p:cNvPr id="29" name="Rectangle 17">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461" y="0"/>
            <a:ext cx="321436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750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D57A20-B057-EA14-6994-1C6EAEB16C17}"/>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F890621-F5A5-5749-BC42-C70BDFDC57DA}"/>
              </a:ext>
            </a:extLst>
          </p:cNvPr>
          <p:cNvSpPr txBox="1"/>
          <p:nvPr/>
        </p:nvSpPr>
        <p:spPr>
          <a:xfrm>
            <a:off x="279031" y="315232"/>
            <a:ext cx="9363776" cy="482824"/>
          </a:xfrm>
          <a:prstGeom prst="rect">
            <a:avLst/>
          </a:prstGeom>
          <a:noFill/>
        </p:spPr>
        <p:txBody>
          <a:bodyPr wrap="square" lIns="91440" tIns="45720" rIns="91440" bIns="45720" rtlCol="0" anchor="t">
            <a:spAutoFit/>
          </a:bodyPr>
          <a:lstStyle/>
          <a:p>
            <a:pPr marL="0" marR="0" lvl="0" indent="0" algn="l" defTabSz="914377" rtl="0" eaLnBrk="1" fontAlgn="auto" latinLnBrk="0" hangingPunct="1">
              <a:lnSpc>
                <a:spcPts val="28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M Global SansCd SemiBold"/>
                <a:ea typeface="+mn-ea"/>
                <a:cs typeface="+mn-cs"/>
              </a:rPr>
              <a:t>GMSA Logistic World Class (Door to door)</a:t>
            </a:r>
            <a:endParaRPr kumimoji="0" lang="en-US" sz="4000" b="0" i="0" u="none" strike="noStrike" kern="1200" cap="none" spc="0" normalizeH="0" baseline="0" noProof="0" dirty="0">
              <a:ln>
                <a:noFill/>
              </a:ln>
              <a:solidFill>
                <a:prstClr val="white"/>
              </a:solidFill>
              <a:effectLst/>
              <a:uLnTx/>
              <a:uFillTx/>
              <a:latin typeface="GM Global SansCd SemiBold"/>
              <a:ea typeface="+mn-ea"/>
              <a:cs typeface="+mn-cs"/>
            </a:endParaRPr>
          </a:p>
        </p:txBody>
      </p:sp>
      <p:sp>
        <p:nvSpPr>
          <p:cNvPr id="27" name="Rectangle 26">
            <a:extLst>
              <a:ext uri="{FF2B5EF4-FFF2-40B4-BE49-F238E27FC236}">
                <a16:creationId xmlns:a16="http://schemas.microsoft.com/office/drawing/2014/main" id="{1A4C7C24-71B8-4A80-BBDF-B358E829EA26}"/>
              </a:ext>
            </a:extLst>
          </p:cNvPr>
          <p:cNvSpPr/>
          <p:nvPr/>
        </p:nvSpPr>
        <p:spPr>
          <a:xfrm>
            <a:off x="163837" y="2452175"/>
            <a:ext cx="6052976" cy="1831271"/>
          </a:xfrm>
          <a:prstGeom prst="rect">
            <a:avLst/>
          </a:prstGeom>
        </p:spPr>
        <p:txBody>
          <a:bodyPr wrap="square" lIns="91440" tIns="45720" rIns="91440" bIns="45720" anchor="t">
            <a:spAutoFit/>
          </a:bodyPr>
          <a:lstStyle/>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GM Sans Regular"/>
                <a:ea typeface="+mn-ea"/>
                <a:cs typeface="+mn-cs"/>
              </a:rPr>
              <a:t>Challenge</a:t>
            </a:r>
          </a:p>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With all challenges (Port´s lockdowns, semiconductors and war) in the imported material process, GBS Supply Ops manually control the process. Downloading data from GM System, receiving data from other areas and outside suppliers.</a:t>
            </a:r>
          </a:p>
          <a:p>
            <a:pPr marL="0" marR="0" lvl="0" indent="0" algn="l" defTabSz="914377" rtl="0" eaLnBrk="1" fontAlgn="auto" latinLnBrk="0" hangingPunct="1">
              <a:lnSpc>
                <a:spcPct val="100000"/>
              </a:lnSpc>
              <a:spcBef>
                <a:spcPts val="0"/>
              </a:spcBef>
              <a:spcAft>
                <a:spcPts val="30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55ABE7E6-4F3E-40A2-B495-3C336383F55A}"/>
              </a:ext>
            </a:extLst>
          </p:cNvPr>
          <p:cNvSpPr/>
          <p:nvPr/>
        </p:nvSpPr>
        <p:spPr>
          <a:xfrm>
            <a:off x="163837" y="1093949"/>
            <a:ext cx="5833793" cy="1238801"/>
          </a:xfrm>
          <a:prstGeom prst="rect">
            <a:avLst/>
          </a:prstGeom>
          <a:noFill/>
          <a:effectLst>
            <a:softEdge rad="12700"/>
          </a:effectLst>
        </p:spPr>
        <p:txBody>
          <a:bodyPr wrap="square" lIns="91440" tIns="45720" rIns="91440" bIns="45720" anchor="t">
            <a:spAutoFit/>
          </a:bodyPr>
          <a:lstStyle/>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GM Sans Regular" panose="02000503000000000004" pitchFamily="2" charset="0"/>
                <a:ea typeface="+mn-ea"/>
                <a:cs typeface="+mn-cs"/>
              </a:rPr>
              <a:t>Business Background</a:t>
            </a:r>
          </a:p>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With all challenges in the imported material process, GBS Supply Ops needs to monitor the imported parts to Brazil (Suppliers tier 1 ~800; Tier 2 ~3000) on daily basis.</a:t>
            </a:r>
          </a:p>
        </p:txBody>
      </p:sp>
      <p:sp>
        <p:nvSpPr>
          <p:cNvPr id="13" name="Rectangle 12">
            <a:extLst>
              <a:ext uri="{FF2B5EF4-FFF2-40B4-BE49-F238E27FC236}">
                <a16:creationId xmlns:a16="http://schemas.microsoft.com/office/drawing/2014/main" id="{1D3FC56B-2C8C-4038-B46D-AF32EACA6B3B}"/>
              </a:ext>
            </a:extLst>
          </p:cNvPr>
          <p:cNvSpPr/>
          <p:nvPr/>
        </p:nvSpPr>
        <p:spPr>
          <a:xfrm>
            <a:off x="235575" y="5180266"/>
            <a:ext cx="6196047" cy="1315745"/>
          </a:xfrm>
          <a:prstGeom prst="rect">
            <a:avLst/>
          </a:prstGeom>
        </p:spPr>
        <p:txBody>
          <a:bodyPr wrap="square" lIns="91440" tIns="45720" rIns="91440" bIns="45720" anchor="t">
            <a:spAutoFit/>
          </a:bodyPr>
          <a:lstStyle/>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GM Sans Regular"/>
                <a:ea typeface="+mn-ea"/>
                <a:cs typeface="+mn-cs"/>
              </a:rPr>
              <a:t>Benefits</a:t>
            </a:r>
          </a:p>
          <a:p>
            <a:pPr marL="285750" marR="0" lvl="0" indent="-285750"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rPr>
              <a:t>Improve the business performance (</a:t>
            </a:r>
            <a:r>
              <a:rPr kumimoji="0" lang="en-US" sz="1800" b="1" i="1" u="none" strike="noStrike" kern="1200" cap="none" spc="0" normalizeH="0" baseline="0" noProof="0" dirty="0">
                <a:ln>
                  <a:noFill/>
                </a:ln>
                <a:solidFill>
                  <a:srgbClr val="00B0F0"/>
                </a:solidFill>
                <a:effectLst/>
                <a:uLnTx/>
                <a:uFillTx/>
                <a:latin typeface="Calibri" panose="020F0502020204030204"/>
                <a:ea typeface="Calibri" panose="020F0502020204030204"/>
                <a:cs typeface="Calibri" panose="020F0502020204030204"/>
              </a:rPr>
              <a:t>estimate ~US$1M</a:t>
            </a:r>
            <a:r>
              <a:rPr kumimoji="0" lang="en-US"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rPr>
              <a:t>)</a:t>
            </a:r>
          </a:p>
          <a:p>
            <a:pPr marL="285750" marR="0" lvl="0" indent="-285750"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rPr>
              <a:t>Improve the data refresh process</a:t>
            </a:r>
          </a:p>
          <a:p>
            <a:pPr marL="285750" marR="0" lvl="0" indent="-285750"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rPr>
              <a:t>Share the Dashboard among all areas involved.</a:t>
            </a:r>
          </a:p>
        </p:txBody>
      </p:sp>
      <p:grpSp>
        <p:nvGrpSpPr>
          <p:cNvPr id="16" name="Group 15">
            <a:extLst>
              <a:ext uri="{FF2B5EF4-FFF2-40B4-BE49-F238E27FC236}">
                <a16:creationId xmlns:a16="http://schemas.microsoft.com/office/drawing/2014/main" id="{4FC71AE0-0D19-4C77-AC5F-CBAC0D0DE0D8}"/>
              </a:ext>
            </a:extLst>
          </p:cNvPr>
          <p:cNvGrpSpPr/>
          <p:nvPr/>
        </p:nvGrpSpPr>
        <p:grpSpPr>
          <a:xfrm>
            <a:off x="6579577" y="4139435"/>
            <a:ext cx="4875203" cy="1295757"/>
            <a:chOff x="6813734" y="5221319"/>
            <a:chExt cx="4875203" cy="1295757"/>
          </a:xfrm>
        </p:grpSpPr>
        <p:sp>
          <p:nvSpPr>
            <p:cNvPr id="17" name="TextBox 16">
              <a:extLst>
                <a:ext uri="{FF2B5EF4-FFF2-40B4-BE49-F238E27FC236}">
                  <a16:creationId xmlns:a16="http://schemas.microsoft.com/office/drawing/2014/main" id="{FB414F51-3FDC-46EF-B329-A5732B47541E}"/>
                </a:ext>
              </a:extLst>
            </p:cNvPr>
            <p:cNvSpPr txBox="1"/>
            <p:nvPr/>
          </p:nvSpPr>
          <p:spPr>
            <a:xfrm>
              <a:off x="6813734" y="5237589"/>
              <a:ext cx="1762311"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GM Sans Regular" panose="02000503000000000004" pitchFamily="2" charset="0"/>
                  <a:ea typeface="+mn-ea"/>
                  <a:cs typeface="+mn-cs"/>
                </a:rPr>
                <a:t>Current State:</a:t>
              </a:r>
            </a:p>
          </p:txBody>
        </p:sp>
        <p:sp>
          <p:nvSpPr>
            <p:cNvPr id="18" name="TextBox 17">
              <a:extLst>
                <a:ext uri="{FF2B5EF4-FFF2-40B4-BE49-F238E27FC236}">
                  <a16:creationId xmlns:a16="http://schemas.microsoft.com/office/drawing/2014/main" id="{6CC744A6-E4FF-41E4-BB7D-0DC281B10C8F}"/>
                </a:ext>
              </a:extLst>
            </p:cNvPr>
            <p:cNvSpPr txBox="1"/>
            <p:nvPr/>
          </p:nvSpPr>
          <p:spPr>
            <a:xfrm>
              <a:off x="9420653" y="5221319"/>
              <a:ext cx="2193720" cy="307777"/>
            </a:xfrm>
            <a:prstGeom prst="rect">
              <a:avLst/>
            </a:prstGeom>
            <a:noFill/>
          </p:spPr>
          <p:txBody>
            <a:bodyPr wrap="square" rtlCol="0" anchor="t">
              <a:spAutoFit/>
            </a:bodyPr>
            <a:lstStyle/>
            <a:p>
              <a:pPr marL="0" marR="0" lvl="0" indent="0" algn="ctr" defTabSz="914377"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GM Sans Regular"/>
                  <a:ea typeface="+mn-ea"/>
                  <a:cs typeface="+mn-cs"/>
                </a:rPr>
                <a:t>Future State:</a:t>
              </a:r>
            </a:p>
          </p:txBody>
        </p:sp>
        <p:grpSp>
          <p:nvGrpSpPr>
            <p:cNvPr id="19" name="Group 18">
              <a:extLst>
                <a:ext uri="{FF2B5EF4-FFF2-40B4-BE49-F238E27FC236}">
                  <a16:creationId xmlns:a16="http://schemas.microsoft.com/office/drawing/2014/main" id="{E1F78BC5-CD08-4BAF-8D25-A2803D291C8C}"/>
                </a:ext>
              </a:extLst>
            </p:cNvPr>
            <p:cNvGrpSpPr/>
            <p:nvPr/>
          </p:nvGrpSpPr>
          <p:grpSpPr>
            <a:xfrm>
              <a:off x="8986369" y="5704866"/>
              <a:ext cx="718951" cy="492565"/>
              <a:chOff x="8866147" y="5575132"/>
              <a:chExt cx="718951" cy="492565"/>
            </a:xfrm>
          </p:grpSpPr>
          <p:sp>
            <p:nvSpPr>
              <p:cNvPr id="31" name="Arrow: Right 30">
                <a:extLst>
                  <a:ext uri="{FF2B5EF4-FFF2-40B4-BE49-F238E27FC236}">
                    <a16:creationId xmlns:a16="http://schemas.microsoft.com/office/drawing/2014/main" id="{21F8815B-2032-47E6-BC1D-72BD24D7D20F}"/>
                  </a:ext>
                </a:extLst>
              </p:cNvPr>
              <p:cNvSpPr/>
              <p:nvPr/>
            </p:nvSpPr>
            <p:spPr>
              <a:xfrm>
                <a:off x="9151734" y="5575132"/>
                <a:ext cx="433364" cy="492565"/>
              </a:xfrm>
              <a:prstGeom prst="rightArrow">
                <a:avLst/>
              </a:prstGeom>
              <a:solidFill>
                <a:srgbClr val="37CBFF">
                  <a:alpha val="68000"/>
                </a:srgbClr>
              </a:solidFill>
              <a:ln>
                <a:noFill/>
              </a:ln>
              <a:effectLst>
                <a:glow rad="50800">
                  <a:srgbClr val="37CB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C929B4A-151B-4CE3-AE48-A5E3AF4FB8C2}"/>
                  </a:ext>
                </a:extLst>
              </p:cNvPr>
              <p:cNvSpPr/>
              <p:nvPr/>
            </p:nvSpPr>
            <p:spPr>
              <a:xfrm>
                <a:off x="9007248" y="5702043"/>
                <a:ext cx="88900" cy="250003"/>
              </a:xfrm>
              <a:prstGeom prst="rect">
                <a:avLst/>
              </a:prstGeom>
              <a:solidFill>
                <a:srgbClr val="37CBFF">
                  <a:alpha val="68000"/>
                </a:srgbClr>
              </a:solidFill>
              <a:ln>
                <a:noFill/>
              </a:ln>
              <a:effectLst>
                <a:glow rad="50800">
                  <a:srgbClr val="37CB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4D25D692-17FB-4011-8700-308F125E24B4}"/>
                  </a:ext>
                </a:extLst>
              </p:cNvPr>
              <p:cNvSpPr/>
              <p:nvPr/>
            </p:nvSpPr>
            <p:spPr>
              <a:xfrm>
                <a:off x="8866147" y="5702773"/>
                <a:ext cx="88900" cy="250003"/>
              </a:xfrm>
              <a:prstGeom prst="rect">
                <a:avLst/>
              </a:prstGeom>
              <a:solidFill>
                <a:srgbClr val="37CBFF">
                  <a:alpha val="68000"/>
                </a:srgbClr>
              </a:solidFill>
              <a:ln>
                <a:noFill/>
              </a:ln>
              <a:effectLst>
                <a:glow rad="50800">
                  <a:srgbClr val="37CB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0" name="Picture 19" descr="Logo&#10;&#10;Description automatically generated">
              <a:extLst>
                <a:ext uri="{FF2B5EF4-FFF2-40B4-BE49-F238E27FC236}">
                  <a16:creationId xmlns:a16="http://schemas.microsoft.com/office/drawing/2014/main" id="{A48458F8-AACF-47CA-A0A1-DE4ED872B395}"/>
                </a:ext>
              </a:extLst>
            </p:cNvPr>
            <p:cNvPicPr>
              <a:picLocks noChangeAspect="1"/>
            </p:cNvPicPr>
            <p:nvPr/>
          </p:nvPicPr>
          <p:blipFill>
            <a:blip r:embed="rId3"/>
            <a:stretch>
              <a:fillRect/>
            </a:stretch>
          </p:blipFill>
          <p:spPr>
            <a:xfrm>
              <a:off x="11221702" y="5615661"/>
              <a:ext cx="467235" cy="487363"/>
            </a:xfrm>
            <a:prstGeom prst="rect">
              <a:avLst/>
            </a:prstGeom>
          </p:spPr>
        </p:pic>
        <p:pic>
          <p:nvPicPr>
            <p:cNvPr id="22" name="Picture 2" descr="Hue Team (@gethue) / Twitter">
              <a:extLst>
                <a:ext uri="{FF2B5EF4-FFF2-40B4-BE49-F238E27FC236}">
                  <a16:creationId xmlns:a16="http://schemas.microsoft.com/office/drawing/2014/main" id="{113C1D92-C4DC-46EA-84BF-C745ECE2DA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625" b="34764"/>
            <a:stretch/>
          </p:blipFill>
          <p:spPr bwMode="auto">
            <a:xfrm>
              <a:off x="10121512" y="5650951"/>
              <a:ext cx="683998" cy="1944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Process Analytics Factory PAFnow Reviews, Ratings, and Features - Gartner  2022">
              <a:extLst>
                <a:ext uri="{FF2B5EF4-FFF2-40B4-BE49-F238E27FC236}">
                  <a16:creationId xmlns:a16="http://schemas.microsoft.com/office/drawing/2014/main" id="{310F1110-F014-4879-963E-4AD4637F2C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96" t="16315" r="14904" b="14796"/>
            <a:stretch/>
          </p:blipFill>
          <p:spPr bwMode="auto">
            <a:xfrm>
              <a:off x="10172847" y="6068105"/>
              <a:ext cx="552601" cy="448971"/>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Rectangle 28">
            <a:extLst>
              <a:ext uri="{FF2B5EF4-FFF2-40B4-BE49-F238E27FC236}">
                <a16:creationId xmlns:a16="http://schemas.microsoft.com/office/drawing/2014/main" id="{88A9AADC-95D8-48EC-84FE-77D8985DBFE5}"/>
              </a:ext>
            </a:extLst>
          </p:cNvPr>
          <p:cNvSpPr/>
          <p:nvPr/>
        </p:nvSpPr>
        <p:spPr>
          <a:xfrm>
            <a:off x="173359" y="4151347"/>
            <a:ext cx="5408636" cy="1223412"/>
          </a:xfrm>
          <a:prstGeom prst="rect">
            <a:avLst/>
          </a:prstGeom>
        </p:spPr>
        <p:txBody>
          <a:bodyPr wrap="square" anchor="t">
            <a:spAutoFit/>
          </a:bodyPr>
          <a:lstStyle/>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GM Sans Regular" panose="02000503000000000004" pitchFamily="2" charset="0"/>
                <a:ea typeface="+mn-ea"/>
                <a:cs typeface="+mn-cs"/>
              </a:rPr>
              <a:t>Problem Statement:</a:t>
            </a:r>
          </a:p>
          <a:p>
            <a:pPr marL="285744" marR="0" lvl="0" indent="-285744"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Very time consuming – </a:t>
            </a:r>
            <a:r>
              <a:rPr kumimoji="0" lang="en-US" sz="1600" b="1" i="0" u="none" strike="noStrike" kern="1200" cap="none" spc="0" normalizeH="0" baseline="0" noProof="0" dirty="0">
                <a:ln>
                  <a:noFill/>
                </a:ln>
                <a:solidFill>
                  <a:srgbClr val="00B0F0"/>
                </a:solidFill>
                <a:effectLst/>
                <a:uLnTx/>
                <a:uFillTx/>
                <a:latin typeface="Calibri" panose="020F0502020204030204"/>
                <a:ea typeface="+mn-ea"/>
                <a:cs typeface="+mn-cs"/>
              </a:rPr>
              <a:t>5.0k h/ year</a:t>
            </a:r>
          </a:p>
          <a:p>
            <a:pPr marL="285744" marR="0" lvl="0" indent="-285744"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Monitor ~35.000 to 47.500 containers year</a:t>
            </a:r>
          </a:p>
          <a:p>
            <a:pPr marL="285744" marR="0" lvl="0" indent="-285744"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8BF3009-D97A-47DB-A274-3FA044C0B4AF}"/>
              </a:ext>
            </a:extLst>
          </p:cNvPr>
          <p:cNvPicPr>
            <a:picLocks noChangeAspect="1"/>
          </p:cNvPicPr>
          <p:nvPr/>
        </p:nvPicPr>
        <p:blipFill rotWithShape="1">
          <a:blip r:embed="rId6"/>
          <a:srcRect b="28926"/>
          <a:stretch/>
        </p:blipFill>
        <p:spPr>
          <a:xfrm>
            <a:off x="6446057" y="1281520"/>
            <a:ext cx="5297515" cy="2070849"/>
          </a:xfrm>
          <a:prstGeom prst="rect">
            <a:avLst/>
          </a:prstGeom>
        </p:spPr>
      </p:pic>
      <p:pic>
        <p:nvPicPr>
          <p:cNvPr id="34" name="Picture 33">
            <a:extLst>
              <a:ext uri="{FF2B5EF4-FFF2-40B4-BE49-F238E27FC236}">
                <a16:creationId xmlns:a16="http://schemas.microsoft.com/office/drawing/2014/main" id="{0F160604-F0B2-4255-993A-4F4C386713E4}"/>
              </a:ext>
            </a:extLst>
          </p:cNvPr>
          <p:cNvPicPr>
            <a:picLocks noChangeAspect="1"/>
          </p:cNvPicPr>
          <p:nvPr/>
        </p:nvPicPr>
        <p:blipFill>
          <a:blip r:embed="rId7"/>
          <a:stretch>
            <a:fillRect/>
          </a:stretch>
        </p:blipFill>
        <p:spPr>
          <a:xfrm>
            <a:off x="7401236" y="5285856"/>
            <a:ext cx="507269" cy="492565"/>
          </a:xfrm>
          <a:prstGeom prst="rect">
            <a:avLst/>
          </a:prstGeom>
          <a:effectLst>
            <a:outerShdw blurRad="50800" dist="38100" dir="8100000" algn="tr" rotWithShape="0">
              <a:prstClr val="black">
                <a:alpha val="40000"/>
              </a:prstClr>
            </a:outerShdw>
          </a:effectLst>
        </p:spPr>
      </p:pic>
      <p:pic>
        <p:nvPicPr>
          <p:cNvPr id="35" name="Picture 34">
            <a:extLst>
              <a:ext uri="{FF2B5EF4-FFF2-40B4-BE49-F238E27FC236}">
                <a16:creationId xmlns:a16="http://schemas.microsoft.com/office/drawing/2014/main" id="{E218F1A9-1638-431C-BD74-0ACA168A7B85}"/>
              </a:ext>
            </a:extLst>
          </p:cNvPr>
          <p:cNvPicPr>
            <a:picLocks noChangeAspect="1"/>
          </p:cNvPicPr>
          <p:nvPr/>
        </p:nvPicPr>
        <p:blipFill>
          <a:blip r:embed="rId7"/>
          <a:stretch>
            <a:fillRect/>
          </a:stretch>
        </p:blipFill>
        <p:spPr>
          <a:xfrm>
            <a:off x="7297752" y="4815871"/>
            <a:ext cx="507269" cy="492565"/>
          </a:xfrm>
          <a:prstGeom prst="rect">
            <a:avLst/>
          </a:prstGeom>
          <a:effectLst>
            <a:outerShdw blurRad="50800" dist="38100" dir="8100000" algn="tr" rotWithShape="0">
              <a:prstClr val="black">
                <a:alpha val="40000"/>
              </a:prstClr>
            </a:outerShdw>
          </a:effectLst>
        </p:spPr>
      </p:pic>
      <p:pic>
        <p:nvPicPr>
          <p:cNvPr id="36" name="Picture 35">
            <a:extLst>
              <a:ext uri="{FF2B5EF4-FFF2-40B4-BE49-F238E27FC236}">
                <a16:creationId xmlns:a16="http://schemas.microsoft.com/office/drawing/2014/main" id="{CCC13257-3F5C-4E7C-87AE-740E048BC591}"/>
              </a:ext>
            </a:extLst>
          </p:cNvPr>
          <p:cNvPicPr>
            <a:picLocks noChangeAspect="1"/>
          </p:cNvPicPr>
          <p:nvPr/>
        </p:nvPicPr>
        <p:blipFill>
          <a:blip r:embed="rId7"/>
          <a:stretch>
            <a:fillRect/>
          </a:stretch>
        </p:blipFill>
        <p:spPr>
          <a:xfrm>
            <a:off x="6749236" y="4739939"/>
            <a:ext cx="507269" cy="492565"/>
          </a:xfrm>
          <a:prstGeom prst="rect">
            <a:avLst/>
          </a:prstGeom>
          <a:effectLst>
            <a:outerShdw blurRad="50800" dist="38100" dir="8100000" algn="tr" rotWithShape="0">
              <a:prstClr val="black">
                <a:alpha val="40000"/>
              </a:prstClr>
            </a:outerShdw>
          </a:effectLst>
        </p:spPr>
      </p:pic>
      <p:pic>
        <p:nvPicPr>
          <p:cNvPr id="37" name="Picture 36">
            <a:extLst>
              <a:ext uri="{FF2B5EF4-FFF2-40B4-BE49-F238E27FC236}">
                <a16:creationId xmlns:a16="http://schemas.microsoft.com/office/drawing/2014/main" id="{EAE2683B-57D0-4CCC-90BC-39E5B142E2F1}"/>
              </a:ext>
            </a:extLst>
          </p:cNvPr>
          <p:cNvPicPr>
            <a:picLocks noChangeAspect="1"/>
          </p:cNvPicPr>
          <p:nvPr/>
        </p:nvPicPr>
        <p:blipFill>
          <a:blip r:embed="rId7"/>
          <a:stretch>
            <a:fillRect/>
          </a:stretch>
        </p:blipFill>
        <p:spPr>
          <a:xfrm>
            <a:off x="6856501" y="5285855"/>
            <a:ext cx="507269" cy="492565"/>
          </a:xfrm>
          <a:prstGeom prst="rect">
            <a:avLst/>
          </a:prstGeom>
          <a:effectLst>
            <a:outerShdw blurRad="50800" dist="38100" dir="8100000" algn="tr" rotWithShape="0">
              <a:prstClr val="black">
                <a:alpha val="40000"/>
              </a:prstClr>
            </a:outerShdw>
          </a:effectLst>
        </p:spPr>
      </p:pic>
      <p:pic>
        <p:nvPicPr>
          <p:cNvPr id="38" name="Picture 37" descr="Logo&#10;&#10;Description automatically generated">
            <a:extLst>
              <a:ext uri="{FF2B5EF4-FFF2-40B4-BE49-F238E27FC236}">
                <a16:creationId xmlns:a16="http://schemas.microsoft.com/office/drawing/2014/main" id="{E07ACE3B-620B-4121-90D0-FD81D8A5B931}"/>
              </a:ext>
            </a:extLst>
          </p:cNvPr>
          <p:cNvPicPr>
            <a:picLocks noChangeAspect="1"/>
          </p:cNvPicPr>
          <p:nvPr/>
        </p:nvPicPr>
        <p:blipFill>
          <a:blip r:embed="rId3"/>
          <a:stretch>
            <a:fillRect/>
          </a:stretch>
        </p:blipFill>
        <p:spPr>
          <a:xfrm>
            <a:off x="8081469" y="5036493"/>
            <a:ext cx="467235" cy="487363"/>
          </a:xfrm>
          <a:prstGeom prst="rect">
            <a:avLst/>
          </a:prstGeom>
        </p:spPr>
      </p:pic>
      <p:pic>
        <p:nvPicPr>
          <p:cNvPr id="43" name="Picture 42" descr="Logo, company name&#10;&#10;Description automatically generated">
            <a:extLst>
              <a:ext uri="{FF2B5EF4-FFF2-40B4-BE49-F238E27FC236}">
                <a16:creationId xmlns:a16="http://schemas.microsoft.com/office/drawing/2014/main" id="{747A32AB-692A-4166-8A26-F6B7ACDD02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89959" y="5108458"/>
            <a:ext cx="468361" cy="462351"/>
          </a:xfrm>
          <a:prstGeom prst="rect">
            <a:avLst/>
          </a:prstGeom>
        </p:spPr>
      </p:pic>
    </p:spTree>
    <p:extLst>
      <p:ext uri="{BB962C8B-B14F-4D97-AF65-F5344CB8AC3E}">
        <p14:creationId xmlns:p14="http://schemas.microsoft.com/office/powerpoint/2010/main" val="1119504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169949-6D6B-EEDF-C42B-B70B24236AA3}"/>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bject 5"/>
          <p:cNvSpPr txBox="1">
            <a:spLocks noGrp="1"/>
          </p:cNvSpPr>
          <p:nvPr>
            <p:ph type="title"/>
          </p:nvPr>
        </p:nvSpPr>
        <p:spPr>
          <a:xfrm>
            <a:off x="660379" y="-81089"/>
            <a:ext cx="10604501" cy="960513"/>
          </a:xfrm>
        </p:spPr>
        <p:txBody>
          <a:bodyPr/>
          <a:lstStyle/>
          <a:p>
            <a:r>
              <a:rPr lang="en-US" dirty="0">
                <a:solidFill>
                  <a:schemeClr val="bg1"/>
                </a:solidFill>
              </a:rPr>
              <a:t>Employee Call Center</a:t>
            </a:r>
          </a:p>
        </p:txBody>
      </p:sp>
      <p:sp>
        <p:nvSpPr>
          <p:cNvPr id="3" name="Text Placeholder 2">
            <a:extLst>
              <a:ext uri="{FF2B5EF4-FFF2-40B4-BE49-F238E27FC236}">
                <a16:creationId xmlns:a16="http://schemas.microsoft.com/office/drawing/2014/main" id="{3E2DE451-0DA5-435B-90B5-0E37EB38C4CF}"/>
              </a:ext>
            </a:extLst>
          </p:cNvPr>
          <p:cNvSpPr>
            <a:spLocks noGrp="1"/>
          </p:cNvSpPr>
          <p:nvPr>
            <p:ph type="body" sz="quarter" idx="23"/>
          </p:nvPr>
        </p:nvSpPr>
        <p:spPr>
          <a:xfrm>
            <a:off x="660379" y="1054938"/>
            <a:ext cx="11531579" cy="1669711"/>
          </a:xfrm>
        </p:spPr>
        <p:txBody>
          <a:bodyPr/>
          <a:lstStyle/>
          <a:p>
            <a:r>
              <a:rPr lang="en-US" sz="1400" dirty="0">
                <a:solidFill>
                  <a:schemeClr val="bg1"/>
                </a:solidFill>
              </a:rPr>
              <a:t>The sales voucher is a benefit given to friends and relatives of employees </a:t>
            </a:r>
          </a:p>
          <a:p>
            <a:r>
              <a:rPr lang="en-US" sz="1400" dirty="0">
                <a:solidFill>
                  <a:schemeClr val="bg1"/>
                </a:solidFill>
              </a:rPr>
              <a:t>Until March 2020 it represented about 1% discount on the vehicle value and the employee had 2 vouchers quotas per month </a:t>
            </a:r>
          </a:p>
          <a:p>
            <a:r>
              <a:rPr lang="en-US" sz="1400" dirty="0">
                <a:solidFill>
                  <a:schemeClr val="bg1"/>
                </a:solidFill>
              </a:rPr>
              <a:t>Customer Response Time 21’ (avg) – 8,7 FTEs (avg)</a:t>
            </a:r>
          </a:p>
          <a:p>
            <a:r>
              <a:rPr lang="en-US" sz="1400" dirty="0">
                <a:solidFill>
                  <a:schemeClr val="bg1"/>
                </a:solidFill>
              </a:rPr>
              <a:t>From April/June 2020, some models contemplated discounts of up to 15% off and employees had up to 4 quotas </a:t>
            </a:r>
          </a:p>
          <a:p>
            <a:r>
              <a:rPr lang="en-US" sz="1400" dirty="0">
                <a:solidFill>
                  <a:schemeClr val="bg1"/>
                </a:solidFill>
              </a:rPr>
              <a:t>June/July ´20 started initial process in this lob (Forms implementation)</a:t>
            </a:r>
          </a:p>
        </p:txBody>
      </p:sp>
      <p:sp>
        <p:nvSpPr>
          <p:cNvPr id="33" name="Text Placeholder 2">
            <a:extLst>
              <a:ext uri="{FF2B5EF4-FFF2-40B4-BE49-F238E27FC236}">
                <a16:creationId xmlns:a16="http://schemas.microsoft.com/office/drawing/2014/main" id="{AFD093DC-3B43-456D-A26E-1C355A10E5F3}"/>
              </a:ext>
            </a:extLst>
          </p:cNvPr>
          <p:cNvSpPr txBox="1">
            <a:spLocks/>
          </p:cNvSpPr>
          <p:nvPr/>
        </p:nvSpPr>
        <p:spPr>
          <a:xfrm>
            <a:off x="637977" y="2967088"/>
            <a:ext cx="3322604" cy="2569083"/>
          </a:xfrm>
          <a:prstGeom prst="rect">
            <a:avLst/>
          </a:prstGeom>
        </p:spPr>
        <p:txBody>
          <a:bodyPr vert="horz" lIns="0" tIns="0" rIns="0" bIns="0" rtlCol="0">
            <a:noAutofit/>
          </a:bodyPr>
          <a:lstStyle>
            <a:lvl1pPr marL="0" indent="0" algn="l" defTabSz="685800" rtl="0" eaLnBrk="1" latinLnBrk="0" hangingPunct="1">
              <a:lnSpc>
                <a:spcPct val="100000"/>
              </a:lnSpc>
              <a:spcBef>
                <a:spcPts val="600"/>
              </a:spcBef>
              <a:buClr>
                <a:schemeClr val="accent1"/>
              </a:buClr>
              <a:buFontTx/>
              <a:buNone/>
              <a:defRPr sz="12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buClr>
                <a:schemeClr val="tx1"/>
              </a:buClr>
              <a:buFont typeface="GM Global Sans Plain" panose="020B0502050302020203"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buClr>
                <a:schemeClr val="accent2"/>
              </a:buClr>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buFont typeface="GM Global Sans Plain" panose="020B0502050302020203"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800"/>
              </a:spcBef>
              <a:spcAft>
                <a:spcPts val="0"/>
              </a:spcAft>
              <a:buClr>
                <a:srgbClr val="0072CE"/>
              </a:buClr>
              <a:buSzTx/>
              <a:buFontTx/>
              <a:buNone/>
              <a:tabLst/>
              <a:defRPr/>
            </a:pPr>
            <a:r>
              <a:rPr kumimoji="0" lang="en-US" sz="1400" b="1" i="0" u="none" strike="noStrike" kern="1200" cap="none" spc="0" normalizeH="0" baseline="0" noProof="0" dirty="0">
                <a:ln>
                  <a:noFill/>
                </a:ln>
                <a:solidFill>
                  <a:schemeClr val="bg1"/>
                </a:solidFill>
                <a:effectLst/>
                <a:uLnTx/>
                <a:uFillTx/>
                <a:latin typeface="Overpass"/>
                <a:ea typeface="+mn-ea"/>
                <a:cs typeface="+mn-cs"/>
              </a:rPr>
              <a:t>Historical data from </a:t>
            </a:r>
            <a:r>
              <a:rPr kumimoji="0" lang="en-US" sz="2133" b="1" i="0" u="none" strike="noStrike" kern="1200" cap="none" spc="0" normalizeH="0" baseline="0" noProof="0" dirty="0">
                <a:ln>
                  <a:noFill/>
                </a:ln>
                <a:solidFill>
                  <a:schemeClr val="bg1"/>
                </a:solidFill>
                <a:effectLst/>
                <a:uLnTx/>
                <a:uFillTx/>
                <a:latin typeface="Overpass"/>
                <a:ea typeface="+mn-ea"/>
                <a:cs typeface="+mn-cs"/>
              </a:rPr>
              <a:t>COVID crisis </a:t>
            </a:r>
            <a:r>
              <a:rPr kumimoji="0" lang="en-US" sz="1400" b="1" i="0" u="none" strike="noStrike" kern="1200" cap="none" spc="0" normalizeH="0" baseline="0" noProof="0" dirty="0">
                <a:ln>
                  <a:noFill/>
                </a:ln>
                <a:solidFill>
                  <a:schemeClr val="bg1"/>
                </a:solidFill>
                <a:effectLst/>
                <a:uLnTx/>
                <a:uFillTx/>
                <a:latin typeface="Overpass"/>
                <a:ea typeface="+mn-ea"/>
                <a:cs typeface="+mn-cs"/>
              </a:rPr>
              <a:t>and impact advisors resources needed to handled sales voucher demand</a:t>
            </a:r>
          </a:p>
          <a:p>
            <a:pPr marL="0" marR="0" lvl="0" indent="0" algn="l" defTabSz="914377" rtl="0" eaLnBrk="1" fontAlgn="auto" latinLnBrk="0" hangingPunct="1">
              <a:lnSpc>
                <a:spcPct val="100000"/>
              </a:lnSpc>
              <a:spcBef>
                <a:spcPts val="800"/>
              </a:spcBef>
              <a:spcAft>
                <a:spcPts val="0"/>
              </a:spcAft>
              <a:buClr>
                <a:srgbClr val="0072CE"/>
              </a:buClr>
              <a:buSzTx/>
              <a:buFontTx/>
              <a:buNone/>
              <a:tabLst/>
              <a:defRPr/>
            </a:pPr>
            <a:r>
              <a:rPr kumimoji="0" lang="en-US" sz="1400" b="1" i="0" u="none" strike="noStrike" kern="1200" cap="none" spc="0" normalizeH="0" baseline="0" noProof="0" dirty="0">
                <a:ln>
                  <a:noFill/>
                </a:ln>
                <a:solidFill>
                  <a:schemeClr val="bg1"/>
                </a:solidFill>
                <a:effectLst/>
                <a:uLnTx/>
                <a:uFillTx/>
                <a:latin typeface="Overpass"/>
                <a:ea typeface="+mn-ea"/>
                <a:cs typeface="+mn-cs"/>
              </a:rPr>
              <a:t>From April to June </a:t>
            </a:r>
            <a:r>
              <a:rPr kumimoji="0" lang="en-US" sz="2133" b="1" i="0" u="none" strike="noStrike" kern="1200" cap="none" spc="0" normalizeH="0" baseline="0" noProof="0" dirty="0">
                <a:ln>
                  <a:noFill/>
                </a:ln>
                <a:solidFill>
                  <a:schemeClr val="bg1"/>
                </a:solidFill>
                <a:effectLst/>
                <a:uLnTx/>
                <a:uFillTx/>
                <a:latin typeface="Overpass"/>
                <a:ea typeface="+mn-ea"/>
                <a:cs typeface="+mn-cs"/>
              </a:rPr>
              <a:t>22 advisors</a:t>
            </a:r>
            <a:r>
              <a:rPr kumimoji="0" lang="en-US" sz="1400" b="1" i="0" u="none" strike="noStrike" kern="1200" cap="none" spc="0" normalizeH="0" baseline="0" noProof="0" dirty="0">
                <a:ln>
                  <a:noFill/>
                </a:ln>
                <a:solidFill>
                  <a:schemeClr val="bg1"/>
                </a:solidFill>
                <a:effectLst/>
                <a:uLnTx/>
                <a:uFillTx/>
                <a:latin typeface="Overpass"/>
                <a:ea typeface="+mn-ea"/>
                <a:cs typeface="+mn-cs"/>
              </a:rPr>
              <a:t> (avg) worked in sales voucher process</a:t>
            </a:r>
          </a:p>
          <a:p>
            <a:pPr marL="0" marR="0" lvl="0" indent="0" algn="l" defTabSz="914377" rtl="0" eaLnBrk="1" fontAlgn="auto" latinLnBrk="0" hangingPunct="1">
              <a:lnSpc>
                <a:spcPct val="100000"/>
              </a:lnSpc>
              <a:spcBef>
                <a:spcPts val="800"/>
              </a:spcBef>
              <a:spcAft>
                <a:spcPts val="0"/>
              </a:spcAft>
              <a:buClr>
                <a:srgbClr val="0072CE"/>
              </a:buClr>
              <a:buSzTx/>
              <a:buFontTx/>
              <a:buNone/>
              <a:tabLst/>
              <a:defRPr/>
            </a:pPr>
            <a:endParaRPr kumimoji="0" lang="en-US" sz="933" b="1" i="1" u="none" strike="noStrike" kern="1200" cap="none" spc="0" normalizeH="0" baseline="0" noProof="0" dirty="0">
              <a:ln>
                <a:noFill/>
              </a:ln>
              <a:solidFill>
                <a:schemeClr val="bg1"/>
              </a:solidFill>
              <a:effectLst/>
              <a:uLnTx/>
              <a:uFillTx/>
              <a:latin typeface="Overpass"/>
              <a:ea typeface="+mn-ea"/>
              <a:cs typeface="+mn-cs"/>
            </a:endParaRPr>
          </a:p>
          <a:p>
            <a:pPr marL="0" marR="0" lvl="0" indent="0" algn="l" defTabSz="914377" rtl="0" eaLnBrk="1" fontAlgn="auto" latinLnBrk="0" hangingPunct="1">
              <a:lnSpc>
                <a:spcPct val="100000"/>
              </a:lnSpc>
              <a:spcBef>
                <a:spcPts val="800"/>
              </a:spcBef>
              <a:spcAft>
                <a:spcPts val="0"/>
              </a:spcAft>
              <a:buClr>
                <a:srgbClr val="0072CE"/>
              </a:buClr>
              <a:buSzTx/>
              <a:buFontTx/>
              <a:buNone/>
              <a:tabLst/>
              <a:defRPr/>
            </a:pPr>
            <a:r>
              <a:rPr kumimoji="0" lang="en-US" sz="1400" b="1" i="0" u="none" strike="noStrike" kern="1200" cap="none" spc="0" normalizeH="0" baseline="0" noProof="0" dirty="0">
                <a:ln>
                  <a:noFill/>
                </a:ln>
                <a:solidFill>
                  <a:schemeClr val="bg1"/>
                </a:solidFill>
                <a:effectLst/>
                <a:uLnTx/>
                <a:uFillTx/>
                <a:latin typeface="Overpass"/>
                <a:ea typeface="+mn-ea"/>
                <a:cs typeface="+mn-cs"/>
              </a:rPr>
              <a:t>In June´20 to closed Pandemic Sales phase was needed </a:t>
            </a:r>
            <a:r>
              <a:rPr kumimoji="0" lang="en-US" sz="2133" b="1" i="0" u="none" strike="noStrike" kern="1200" cap="none" spc="0" normalizeH="0" baseline="0" noProof="0" dirty="0">
                <a:ln>
                  <a:noFill/>
                </a:ln>
                <a:solidFill>
                  <a:schemeClr val="bg1"/>
                </a:solidFill>
                <a:effectLst/>
                <a:uLnTx/>
                <a:uFillTx/>
                <a:latin typeface="Overpass"/>
                <a:ea typeface="+mn-ea"/>
                <a:cs typeface="+mn-cs"/>
              </a:rPr>
              <a:t>45 advisors</a:t>
            </a:r>
            <a:endParaRPr kumimoji="0" lang="en-US" sz="1867" b="1" i="0" u="none" strike="noStrike" kern="1200" cap="none" spc="0" normalizeH="0" baseline="0" noProof="0" dirty="0">
              <a:ln>
                <a:noFill/>
              </a:ln>
              <a:solidFill>
                <a:schemeClr val="bg1"/>
              </a:solidFill>
              <a:effectLst/>
              <a:uLnTx/>
              <a:uFillTx/>
              <a:latin typeface="Overpass"/>
              <a:ea typeface="+mn-ea"/>
              <a:cs typeface="+mn-cs"/>
            </a:endParaRPr>
          </a:p>
        </p:txBody>
      </p:sp>
      <p:pic>
        <p:nvPicPr>
          <p:cNvPr id="25" name="Picture 24">
            <a:extLst>
              <a:ext uri="{FF2B5EF4-FFF2-40B4-BE49-F238E27FC236}">
                <a16:creationId xmlns:a16="http://schemas.microsoft.com/office/drawing/2014/main" id="{4727AB4F-E95E-4EC1-98FC-8B7363558E51}"/>
              </a:ext>
            </a:extLst>
          </p:cNvPr>
          <p:cNvPicPr>
            <a:picLocks noChangeAspect="1"/>
          </p:cNvPicPr>
          <p:nvPr/>
        </p:nvPicPr>
        <p:blipFill>
          <a:blip r:embed="rId2"/>
          <a:stretch>
            <a:fillRect/>
          </a:stretch>
        </p:blipFill>
        <p:spPr>
          <a:xfrm>
            <a:off x="4755556" y="2967088"/>
            <a:ext cx="6951730" cy="3243634"/>
          </a:xfrm>
          <a:prstGeom prst="rect">
            <a:avLst/>
          </a:prstGeom>
        </p:spPr>
      </p:pic>
    </p:spTree>
    <p:extLst>
      <p:ext uri="{BB962C8B-B14F-4D97-AF65-F5344CB8AC3E}">
        <p14:creationId xmlns:p14="http://schemas.microsoft.com/office/powerpoint/2010/main" val="275402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0F53BCD-3773-4404-B42D-D376DC741F06}"/>
              </a:ext>
            </a:extLst>
          </p:cNvPr>
          <p:cNvPicPr>
            <a:picLocks noChangeAspect="1"/>
          </p:cNvPicPr>
          <p:nvPr/>
        </p:nvPicPr>
        <p:blipFill>
          <a:blip r:embed="rId3"/>
          <a:stretch>
            <a:fillRect/>
          </a:stretch>
        </p:blipFill>
        <p:spPr>
          <a:xfrm>
            <a:off x="6420699" y="1253685"/>
            <a:ext cx="4568734" cy="2281397"/>
          </a:xfrm>
          <a:prstGeom prst="rect">
            <a:avLst/>
          </a:prstGeom>
        </p:spPr>
      </p:pic>
      <p:sp>
        <p:nvSpPr>
          <p:cNvPr id="3" name="Slide Number Placeholder 2">
            <a:extLst>
              <a:ext uri="{FF2B5EF4-FFF2-40B4-BE49-F238E27FC236}">
                <a16:creationId xmlns:a16="http://schemas.microsoft.com/office/drawing/2014/main" id="{38FE9332-A8EF-48B3-86C5-F9BD30EC40C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987E7-0AFA-42A9-B487-408D593095D8}" type="slidenum">
              <a:rPr kumimoji="0" lang="en-US" sz="917" b="0" i="0" u="none" strike="noStrike" kern="1200" cap="none" spc="0" normalizeH="0" baseline="0" noProof="0" dirty="0" smtClean="0">
                <a:ln>
                  <a:noFill/>
                </a:ln>
                <a:solidFill>
                  <a:prstClr val="black">
                    <a:tint val="75000"/>
                  </a:prstClr>
                </a:solidFill>
                <a:effectLst/>
                <a:uLnTx/>
                <a:uFillTx/>
                <a:latin typeface="GM Global Sans Plai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17" b="0" i="0" u="none" strike="noStrike" kern="1200" cap="none" spc="0" normalizeH="0" baseline="0" noProof="0">
              <a:ln>
                <a:noFill/>
              </a:ln>
              <a:solidFill>
                <a:prstClr val="black">
                  <a:tint val="75000"/>
                </a:prstClr>
              </a:solidFill>
              <a:effectLst/>
              <a:uLnTx/>
              <a:uFillTx/>
              <a:latin typeface="GM Global Sans Plain"/>
              <a:ea typeface="+mn-ea"/>
              <a:cs typeface="+mn-cs"/>
            </a:endParaRPr>
          </a:p>
        </p:txBody>
      </p:sp>
      <p:sp>
        <p:nvSpPr>
          <p:cNvPr id="17" name="Title 14">
            <a:extLst>
              <a:ext uri="{FF2B5EF4-FFF2-40B4-BE49-F238E27FC236}">
                <a16:creationId xmlns:a16="http://schemas.microsoft.com/office/drawing/2014/main" id="{09245B21-31B0-4EA1-9422-272FB8B01C74}"/>
              </a:ext>
            </a:extLst>
          </p:cNvPr>
          <p:cNvSpPr>
            <a:spLocks noGrp="1"/>
          </p:cNvSpPr>
          <p:nvPr>
            <p:ph type="title"/>
          </p:nvPr>
        </p:nvSpPr>
        <p:spPr>
          <a:xfrm>
            <a:off x="469340" y="142199"/>
            <a:ext cx="7213342" cy="731520"/>
          </a:xfrm>
        </p:spPr>
        <p:txBody>
          <a:bodyPr>
            <a:noAutofit/>
          </a:bodyPr>
          <a:lstStyle/>
          <a:p>
            <a:pPr>
              <a:lnSpc>
                <a:spcPts val="2800"/>
              </a:lnSpc>
            </a:pPr>
            <a:r>
              <a:rPr lang="en-US" sz="2800" b="1" dirty="0">
                <a:solidFill>
                  <a:schemeClr val="bg1"/>
                </a:solidFill>
                <a:latin typeface="Calibri Light (Headings)"/>
              </a:rPr>
              <a:t>Generate Employee Bonus Letter for Vehicles</a:t>
            </a:r>
            <a:endParaRPr lang="en-US" sz="1800" b="1" i="1" dirty="0">
              <a:solidFill>
                <a:schemeClr val="bg1"/>
              </a:solidFill>
            </a:endParaRPr>
          </a:p>
        </p:txBody>
      </p:sp>
      <p:pic>
        <p:nvPicPr>
          <p:cNvPr id="10" name="Picture 9">
            <a:extLst>
              <a:ext uri="{FF2B5EF4-FFF2-40B4-BE49-F238E27FC236}">
                <a16:creationId xmlns:a16="http://schemas.microsoft.com/office/drawing/2014/main" id="{F0AA9693-8B2D-401A-A12A-025A4D390952}"/>
              </a:ext>
            </a:extLst>
          </p:cNvPr>
          <p:cNvPicPr>
            <a:picLocks noChangeAspect="1"/>
          </p:cNvPicPr>
          <p:nvPr/>
        </p:nvPicPr>
        <p:blipFill>
          <a:blip r:embed="rId4"/>
          <a:stretch>
            <a:fillRect/>
          </a:stretch>
        </p:blipFill>
        <p:spPr>
          <a:xfrm>
            <a:off x="9644249" y="2098014"/>
            <a:ext cx="2196907" cy="2812416"/>
          </a:xfrm>
          <a:prstGeom prst="rect">
            <a:avLst/>
          </a:prstGeom>
        </p:spPr>
      </p:pic>
      <p:sp>
        <p:nvSpPr>
          <p:cNvPr id="2" name="TextBox 1">
            <a:extLst>
              <a:ext uri="{FF2B5EF4-FFF2-40B4-BE49-F238E27FC236}">
                <a16:creationId xmlns:a16="http://schemas.microsoft.com/office/drawing/2014/main" id="{A759A0E3-5AAC-419E-8DC6-F5847AA84820}"/>
              </a:ext>
            </a:extLst>
          </p:cNvPr>
          <p:cNvSpPr txBox="1"/>
          <p:nvPr/>
        </p:nvSpPr>
        <p:spPr>
          <a:xfrm>
            <a:off x="7056903" y="5019430"/>
            <a:ext cx="1762311"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GM Sans Regular" panose="02000503000000000004" pitchFamily="2" charset="0"/>
                <a:ea typeface="+mn-ea"/>
                <a:cs typeface="+mn-cs"/>
              </a:rPr>
              <a:t>Current State:</a:t>
            </a:r>
          </a:p>
        </p:txBody>
      </p:sp>
      <p:pic>
        <p:nvPicPr>
          <p:cNvPr id="5" name="Picture 4">
            <a:extLst>
              <a:ext uri="{FF2B5EF4-FFF2-40B4-BE49-F238E27FC236}">
                <a16:creationId xmlns:a16="http://schemas.microsoft.com/office/drawing/2014/main" id="{FF7FE0A3-562A-4019-AF4A-2158571C2746}"/>
              </a:ext>
            </a:extLst>
          </p:cNvPr>
          <p:cNvPicPr>
            <a:picLocks noChangeAspect="1"/>
          </p:cNvPicPr>
          <p:nvPr/>
        </p:nvPicPr>
        <p:blipFill>
          <a:blip r:embed="rId5"/>
          <a:stretch>
            <a:fillRect/>
          </a:stretch>
        </p:blipFill>
        <p:spPr>
          <a:xfrm>
            <a:off x="7585088" y="5420978"/>
            <a:ext cx="714475" cy="693765"/>
          </a:xfrm>
          <a:prstGeom prst="rect">
            <a:avLst/>
          </a:prstGeom>
        </p:spPr>
      </p:pic>
      <p:sp>
        <p:nvSpPr>
          <p:cNvPr id="6" name="TextBox 5">
            <a:extLst>
              <a:ext uri="{FF2B5EF4-FFF2-40B4-BE49-F238E27FC236}">
                <a16:creationId xmlns:a16="http://schemas.microsoft.com/office/drawing/2014/main" id="{72C89A9F-368F-45DA-8FC1-01F5EF7CD5D9}"/>
              </a:ext>
            </a:extLst>
          </p:cNvPr>
          <p:cNvSpPr txBox="1"/>
          <p:nvPr/>
        </p:nvSpPr>
        <p:spPr>
          <a:xfrm>
            <a:off x="9488237" y="5020602"/>
            <a:ext cx="2193720" cy="307777"/>
          </a:xfrm>
          <a:prstGeom prst="rect">
            <a:avLst/>
          </a:prstGeom>
          <a:noFill/>
        </p:spPr>
        <p:txBody>
          <a:bodyPr wrap="square" rtlCol="0" anchor="t">
            <a:spAutoFit/>
          </a:bodyPr>
          <a:lstStyle/>
          <a:p>
            <a:pPr marL="0" marR="0" lvl="0" indent="0" algn="ctr" defTabSz="914377"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B0F0"/>
                </a:solidFill>
                <a:effectLst/>
                <a:uLnTx/>
                <a:uFillTx/>
                <a:latin typeface="GM Sans Regular"/>
                <a:ea typeface="+mn-ea"/>
                <a:cs typeface="+mn-cs"/>
              </a:rPr>
              <a:t>Future State:</a:t>
            </a:r>
          </a:p>
        </p:txBody>
      </p:sp>
      <p:grpSp>
        <p:nvGrpSpPr>
          <p:cNvPr id="7" name="Group 6">
            <a:extLst>
              <a:ext uri="{FF2B5EF4-FFF2-40B4-BE49-F238E27FC236}">
                <a16:creationId xmlns:a16="http://schemas.microsoft.com/office/drawing/2014/main" id="{F945AFBA-AB63-41E0-AA72-5F3ACBB5449C}"/>
              </a:ext>
            </a:extLst>
          </p:cNvPr>
          <p:cNvGrpSpPr/>
          <p:nvPr/>
        </p:nvGrpSpPr>
        <p:grpSpPr>
          <a:xfrm>
            <a:off x="8925299" y="5511309"/>
            <a:ext cx="718951" cy="492565"/>
            <a:chOff x="8599022" y="5575132"/>
            <a:chExt cx="718951" cy="492565"/>
          </a:xfrm>
        </p:grpSpPr>
        <p:sp>
          <p:nvSpPr>
            <p:cNvPr id="32" name="Arrow: Right 31">
              <a:extLst>
                <a:ext uri="{FF2B5EF4-FFF2-40B4-BE49-F238E27FC236}">
                  <a16:creationId xmlns:a16="http://schemas.microsoft.com/office/drawing/2014/main" id="{71B5DBE3-9C34-402D-BC3E-8C2DCB713511}"/>
                </a:ext>
              </a:extLst>
            </p:cNvPr>
            <p:cNvSpPr/>
            <p:nvPr/>
          </p:nvSpPr>
          <p:spPr>
            <a:xfrm>
              <a:off x="8884609" y="5575132"/>
              <a:ext cx="433364" cy="492565"/>
            </a:xfrm>
            <a:prstGeom prst="rightArrow">
              <a:avLst/>
            </a:prstGeom>
            <a:solidFill>
              <a:srgbClr val="37CBFF">
                <a:alpha val="68000"/>
              </a:srgbClr>
            </a:solidFill>
            <a:ln>
              <a:noFill/>
            </a:ln>
            <a:effectLst>
              <a:glow rad="50800">
                <a:srgbClr val="37CB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4C23BB61-3AB7-460E-99F5-BECA52D6F8EF}"/>
                </a:ext>
              </a:extLst>
            </p:cNvPr>
            <p:cNvSpPr/>
            <p:nvPr/>
          </p:nvSpPr>
          <p:spPr>
            <a:xfrm>
              <a:off x="8740123" y="5702043"/>
              <a:ext cx="88900" cy="250003"/>
            </a:xfrm>
            <a:prstGeom prst="rect">
              <a:avLst/>
            </a:prstGeom>
            <a:solidFill>
              <a:srgbClr val="37CBFF">
                <a:alpha val="68000"/>
              </a:srgbClr>
            </a:solidFill>
            <a:ln>
              <a:noFill/>
            </a:ln>
            <a:effectLst>
              <a:glow rad="50800">
                <a:srgbClr val="37CB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955BB964-4B18-4B1D-9F4D-582BF9BB6A59}"/>
                </a:ext>
              </a:extLst>
            </p:cNvPr>
            <p:cNvSpPr/>
            <p:nvPr/>
          </p:nvSpPr>
          <p:spPr>
            <a:xfrm>
              <a:off x="8599022" y="5702773"/>
              <a:ext cx="88900" cy="250003"/>
            </a:xfrm>
            <a:prstGeom prst="rect">
              <a:avLst/>
            </a:prstGeom>
            <a:solidFill>
              <a:srgbClr val="37CBFF">
                <a:alpha val="68000"/>
              </a:srgbClr>
            </a:solidFill>
            <a:ln>
              <a:noFill/>
            </a:ln>
            <a:effectLst>
              <a:glow rad="50800">
                <a:srgbClr val="37CB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00DC49B1-46B4-419A-A0C6-83700C9B9D19}"/>
              </a:ext>
            </a:extLst>
          </p:cNvPr>
          <p:cNvSpPr/>
          <p:nvPr/>
        </p:nvSpPr>
        <p:spPr>
          <a:xfrm>
            <a:off x="223210" y="2596043"/>
            <a:ext cx="6062088" cy="1515800"/>
          </a:xfrm>
          <a:prstGeom prst="rect">
            <a:avLst/>
          </a:prstGeom>
        </p:spPr>
        <p:txBody>
          <a:bodyPr wrap="square" lIns="91440" tIns="45720" rIns="91440" bIns="45720" anchor="t">
            <a:spAutoFit/>
          </a:bodyPr>
          <a:lstStyle/>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GM Sans Regular"/>
                <a:ea typeface="+mn-ea"/>
                <a:cs typeface="+mn-cs"/>
              </a:rPr>
              <a:t>Problem Statement: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rPr>
              <a:t>Manual Process since the determine  employee </a:t>
            </a:r>
            <a:r>
              <a:rPr kumimoji="0" lang="en-US"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rPr>
              <a:t>Eligibility</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rPr>
              <a:t> until sending email with the letter attached very time consuming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rPr>
              <a:t>Several tools involved - Qualtrics + excel + Word + PDF – and letter manually generated </a:t>
            </a:r>
          </a:p>
        </p:txBody>
      </p:sp>
      <p:sp>
        <p:nvSpPr>
          <p:cNvPr id="13" name="Rectangle 12">
            <a:extLst>
              <a:ext uri="{FF2B5EF4-FFF2-40B4-BE49-F238E27FC236}">
                <a16:creationId xmlns:a16="http://schemas.microsoft.com/office/drawing/2014/main" id="{5E57F050-D4A5-4217-9823-F46021EF147F}"/>
              </a:ext>
            </a:extLst>
          </p:cNvPr>
          <p:cNvSpPr/>
          <p:nvPr/>
        </p:nvSpPr>
        <p:spPr>
          <a:xfrm>
            <a:off x="223209" y="967490"/>
            <a:ext cx="6264218" cy="1515800"/>
          </a:xfrm>
          <a:prstGeom prst="rect">
            <a:avLst/>
          </a:prstGeom>
          <a:noFill/>
          <a:effectLst>
            <a:softEdge rad="12700"/>
          </a:effectLst>
        </p:spPr>
        <p:txBody>
          <a:bodyPr wrap="square" lIns="91440" tIns="45720" rIns="91440" bIns="45720" anchor="t">
            <a:spAutoFit/>
          </a:bodyPr>
          <a:lstStyle/>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GM Sans Regular"/>
                <a:ea typeface="+mn-ea"/>
                <a:cs typeface="+mn-cs"/>
              </a:rPr>
              <a:t>Business Background:</a:t>
            </a:r>
            <a:endParaRPr kumimoji="0" lang="en-US"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endParaRPr>
          </a:p>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rPr>
              <a:t>The Employee Discount letter is an incentive for Employees to buy GM vehicle with especial discount. The process consist in managing the employee´s request, validate whether the employee is eligible to the discount and send the letter by email.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sp>
        <p:nvSpPr>
          <p:cNvPr id="14" name="Rectangle 13">
            <a:extLst>
              <a:ext uri="{FF2B5EF4-FFF2-40B4-BE49-F238E27FC236}">
                <a16:creationId xmlns:a16="http://schemas.microsoft.com/office/drawing/2014/main" id="{6519916F-14F6-4D20-BF08-1386C88B9BFD}"/>
              </a:ext>
            </a:extLst>
          </p:cNvPr>
          <p:cNvSpPr/>
          <p:nvPr/>
        </p:nvSpPr>
        <p:spPr>
          <a:xfrm>
            <a:off x="154744" y="4215364"/>
            <a:ext cx="6233136" cy="2500685"/>
          </a:xfrm>
          <a:prstGeom prst="rect">
            <a:avLst/>
          </a:prstGeom>
        </p:spPr>
        <p:txBody>
          <a:bodyPr wrap="square" lIns="91440" tIns="45720" rIns="91440" bIns="45720" anchor="t">
            <a:spAutoFit/>
          </a:bodyPr>
          <a:lstStyle/>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GM Sans Regular"/>
                <a:ea typeface="+mn-ea"/>
                <a:cs typeface="+mn-cs"/>
              </a:rPr>
              <a:t>Objectives:</a:t>
            </a:r>
          </a:p>
          <a:p>
            <a:pPr marL="285750" marR="0" lvl="0" indent="-2857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rPr>
              <a:t>Replace Qualtrics by MS Forms  </a:t>
            </a:r>
            <a:endParaRPr kumimoji="0" lang="en-US" sz="1800" b="1" i="1" u="none" strike="noStrike" kern="1200" cap="none" spc="0" normalizeH="0" baseline="0" noProof="0" dirty="0">
              <a:ln>
                <a:noFill/>
              </a:ln>
              <a:solidFill>
                <a:srgbClr val="00B050"/>
              </a:solidFill>
              <a:effectLst/>
              <a:uLnTx/>
              <a:uFillTx/>
              <a:latin typeface="Calibri" panose="020F0502020204030204"/>
              <a:ea typeface="+mn-ea"/>
              <a:cs typeface="Calibri"/>
            </a:endParaRPr>
          </a:p>
          <a:p>
            <a:pPr marL="285750" marR="0" lvl="0" indent="-2857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rPr>
              <a:t>Eliminate manual errors  and manual formatting</a:t>
            </a:r>
          </a:p>
          <a:p>
            <a:pPr marL="285750" marR="0" lvl="0" indent="-2857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rPr>
              <a:t>Reduce the risk of human error </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p>
          <a:p>
            <a:pPr marL="285750" marR="0" lvl="0" indent="-285750" algn="l" defTabSz="914377"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Develop</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automatic</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process</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to</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perform</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validation</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of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the</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eligible</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employee</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until</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the</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letter</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is</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0" i="0" u="none" strike="noStrike" kern="1200" cap="none" spc="0" normalizeH="0" baseline="0" noProof="0" dirty="0" err="1">
                <a:ln>
                  <a:noFill/>
                </a:ln>
                <a:solidFill>
                  <a:prstClr val="white"/>
                </a:solidFill>
                <a:effectLst/>
                <a:uLnTx/>
                <a:uFillTx/>
                <a:latin typeface="Calibri" panose="020F0502020204030204"/>
                <a:ea typeface="+mn-ea"/>
                <a:cs typeface="Calibri"/>
              </a:rPr>
              <a:t>sent</a:t>
            </a:r>
            <a:r>
              <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Calibri"/>
              </a:rPr>
              <a:t> </a:t>
            </a:r>
            <a:r>
              <a:rPr kumimoji="0" lang="pt-BR" sz="1800" b="1" i="0" u="none" strike="noStrike" kern="1200" cap="none" spc="0" normalizeH="0" baseline="0" noProof="0" dirty="0">
                <a:ln>
                  <a:noFill/>
                </a:ln>
                <a:solidFill>
                  <a:srgbClr val="00B0F0"/>
                </a:solidFill>
                <a:effectLst/>
                <a:uLnTx/>
                <a:uFillTx/>
                <a:latin typeface="Calibri" panose="020F0502020204030204"/>
                <a:ea typeface="+mn-ea"/>
                <a:cs typeface="Calibri"/>
              </a:rPr>
              <a:t>(~9 </a:t>
            </a:r>
            <a:r>
              <a:rPr kumimoji="0" lang="pt-BR" sz="1800" b="1" i="0" u="none" strike="noStrike" kern="1200" cap="none" spc="0" normalizeH="0" baseline="0" noProof="0" dirty="0" err="1">
                <a:ln>
                  <a:noFill/>
                </a:ln>
                <a:solidFill>
                  <a:srgbClr val="00B0F0"/>
                </a:solidFill>
                <a:effectLst/>
                <a:uLnTx/>
                <a:uFillTx/>
                <a:latin typeface="Calibri" panose="020F0502020204030204"/>
                <a:ea typeface="+mn-ea"/>
                <a:cs typeface="Calibri"/>
              </a:rPr>
              <a:t>FTEs</a:t>
            </a:r>
            <a:r>
              <a:rPr kumimoji="0" lang="pt-BR" sz="1800" b="1" i="0" u="none" strike="noStrike" kern="1200" cap="none" spc="0" normalizeH="0" baseline="0" noProof="0" dirty="0">
                <a:ln>
                  <a:noFill/>
                </a:ln>
                <a:solidFill>
                  <a:srgbClr val="00B0F0"/>
                </a:solidFill>
                <a:effectLst/>
                <a:uLnTx/>
                <a:uFillTx/>
                <a:latin typeface="Calibri" panose="020F0502020204030204"/>
                <a:ea typeface="+mn-ea"/>
                <a:cs typeface="Calibri"/>
              </a:rPr>
              <a:t> – 15k </a:t>
            </a:r>
            <a:r>
              <a:rPr kumimoji="0" lang="pt-BR" sz="1800" b="1" i="0" u="none" strike="noStrike" kern="1200" cap="none" spc="0" normalizeH="0" baseline="0" noProof="0" dirty="0" err="1">
                <a:ln>
                  <a:noFill/>
                </a:ln>
                <a:solidFill>
                  <a:srgbClr val="00B0F0"/>
                </a:solidFill>
                <a:effectLst/>
                <a:uLnTx/>
                <a:uFillTx/>
                <a:latin typeface="Calibri" panose="020F0502020204030204"/>
                <a:ea typeface="+mn-ea"/>
                <a:cs typeface="Calibri"/>
              </a:rPr>
              <a:t>hs</a:t>
            </a:r>
            <a:r>
              <a:rPr kumimoji="0" lang="pt-BR" sz="1800" b="1" i="0" u="none" strike="noStrike" kern="1200" cap="none" spc="0" normalizeH="0" baseline="0" noProof="0" dirty="0">
                <a:ln>
                  <a:noFill/>
                </a:ln>
                <a:solidFill>
                  <a:srgbClr val="00B0F0"/>
                </a:solidFill>
                <a:effectLst/>
                <a:uLnTx/>
                <a:uFillTx/>
                <a:latin typeface="Calibri" panose="020F0502020204030204"/>
                <a:ea typeface="+mn-ea"/>
                <a:cs typeface="Calibri"/>
              </a:rPr>
              <a:t> </a:t>
            </a:r>
            <a:r>
              <a:rPr kumimoji="0" lang="pt-BR" sz="1800" b="1" i="0" u="none" strike="noStrike" kern="1200" cap="none" spc="0" normalizeH="0" baseline="0" noProof="0" dirty="0" err="1">
                <a:ln>
                  <a:noFill/>
                </a:ln>
                <a:solidFill>
                  <a:srgbClr val="00B0F0"/>
                </a:solidFill>
                <a:effectLst/>
                <a:uLnTx/>
                <a:uFillTx/>
                <a:latin typeface="Calibri" panose="020F0502020204030204"/>
                <a:ea typeface="+mn-ea"/>
                <a:cs typeface="Calibri"/>
              </a:rPr>
              <a:t>annual</a:t>
            </a:r>
            <a:r>
              <a:rPr kumimoji="0" lang="pt-BR" sz="1800" b="1" i="0" u="none" strike="noStrike" kern="1200" cap="none" spc="0" normalizeH="0" baseline="0" noProof="0" dirty="0">
                <a:ln>
                  <a:noFill/>
                </a:ln>
                <a:solidFill>
                  <a:srgbClr val="00B0F0"/>
                </a:solidFill>
                <a:effectLst/>
                <a:uLnTx/>
                <a:uFillTx/>
                <a:latin typeface="Calibri" panose="020F0502020204030204"/>
                <a:ea typeface="+mn-ea"/>
                <a:cs typeface="Calibri"/>
              </a:rPr>
              <a:t>)</a:t>
            </a:r>
          </a:p>
          <a:p>
            <a:pPr marL="285115" marR="0" lvl="0" indent="-285115"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Calibri"/>
            </a:endParaRPr>
          </a:p>
        </p:txBody>
      </p:sp>
      <p:pic>
        <p:nvPicPr>
          <p:cNvPr id="18" name="Picture 17" descr="Logo, company name&#10;&#10;Description automatically generated">
            <a:extLst>
              <a:ext uri="{FF2B5EF4-FFF2-40B4-BE49-F238E27FC236}">
                <a16:creationId xmlns:a16="http://schemas.microsoft.com/office/drawing/2014/main" id="{AB32A7EF-A95F-491E-81AB-987412C7B1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2143" y="5418826"/>
            <a:ext cx="801556" cy="693765"/>
          </a:xfrm>
          <a:prstGeom prst="rect">
            <a:avLst/>
          </a:prstGeom>
        </p:spPr>
      </p:pic>
    </p:spTree>
    <p:extLst>
      <p:ext uri="{BB962C8B-B14F-4D97-AF65-F5344CB8AC3E}">
        <p14:creationId xmlns:p14="http://schemas.microsoft.com/office/powerpoint/2010/main" val="322834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FE9332-A8EF-48B3-86C5-F9BD30EC40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987E7-0AFA-42A9-B487-408D593095D8}" type="slidenum">
              <a:rPr kumimoji="0" lang="en-US" sz="917" b="0" i="0" u="none" strike="noStrike" kern="1200" cap="none" spc="0" normalizeH="0" baseline="0" noProof="0" dirty="0" smtClean="0">
                <a:ln>
                  <a:noFill/>
                </a:ln>
                <a:solidFill>
                  <a:prstClr val="black">
                    <a:tint val="75000"/>
                  </a:prstClr>
                </a:solidFill>
                <a:effectLst/>
                <a:uLnTx/>
                <a:uFillTx/>
                <a:latin typeface="GM Global Sans Plai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17" b="0" i="0" u="none" strike="noStrike" kern="1200" cap="none" spc="0" normalizeH="0" baseline="0" noProof="0">
              <a:ln>
                <a:noFill/>
              </a:ln>
              <a:solidFill>
                <a:prstClr val="black">
                  <a:tint val="75000"/>
                </a:prstClr>
              </a:solidFill>
              <a:effectLst/>
              <a:uLnTx/>
              <a:uFillTx/>
              <a:latin typeface="GM Global Sans Plain"/>
              <a:ea typeface="+mn-ea"/>
              <a:cs typeface="+mn-cs"/>
            </a:endParaRPr>
          </a:p>
        </p:txBody>
      </p:sp>
      <p:sp>
        <p:nvSpPr>
          <p:cNvPr id="32" name="TextBox 31">
            <a:extLst>
              <a:ext uri="{FF2B5EF4-FFF2-40B4-BE49-F238E27FC236}">
                <a16:creationId xmlns:a16="http://schemas.microsoft.com/office/drawing/2014/main" id="{53E07607-E61E-478B-B822-6B2629FB8A23}"/>
              </a:ext>
            </a:extLst>
          </p:cNvPr>
          <p:cNvSpPr txBox="1"/>
          <p:nvPr/>
        </p:nvSpPr>
        <p:spPr>
          <a:xfrm>
            <a:off x="414823" y="113692"/>
            <a:ext cx="7742712" cy="826765"/>
          </a:xfrm>
          <a:prstGeom prst="rect">
            <a:avLst/>
          </a:prstGeom>
          <a:noFill/>
        </p:spPr>
        <p:txBody>
          <a:bodyPr wrap="square" rtlCol="0">
            <a:spAutoFit/>
          </a:bodyPr>
          <a:lstStyle/>
          <a:p>
            <a:pPr marL="0" marR="0" lvl="0" indent="0" algn="l" defTabSz="914377"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M Global SansCd SemiBold"/>
                <a:ea typeface="+mn-ea"/>
                <a:cs typeface="+mn-cs"/>
              </a:rPr>
              <a:t>Global Manufacturing System Reports</a:t>
            </a:r>
          </a:p>
          <a:p>
            <a:pPr marL="0" marR="0" lvl="0" indent="0" algn="l" defTabSz="914377"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M Global SansCd SemiBold"/>
                <a:ea typeface="+mn-ea"/>
                <a:cs typeface="+mn-cs"/>
              </a:rPr>
              <a:t>Calibration Process</a:t>
            </a:r>
            <a:r>
              <a:rPr kumimoji="0" lang="en-US" sz="2800" b="0" i="0" u="none" strike="noStrike" kern="1200" cap="none" spc="0" normalizeH="0" baseline="0" noProof="0" dirty="0">
                <a:ln>
                  <a:noFill/>
                </a:ln>
                <a:solidFill>
                  <a:prstClr val="white"/>
                </a:solidFill>
                <a:effectLst/>
                <a:uLnTx/>
                <a:uFillTx/>
                <a:latin typeface="GM Global SansCd SemiBold"/>
                <a:ea typeface="+mn-ea"/>
                <a:cs typeface="+mn-cs"/>
              </a:rPr>
              <a:t> </a:t>
            </a:r>
          </a:p>
        </p:txBody>
      </p:sp>
      <p:sp>
        <p:nvSpPr>
          <p:cNvPr id="35" name="Rectangle 34">
            <a:extLst>
              <a:ext uri="{FF2B5EF4-FFF2-40B4-BE49-F238E27FC236}">
                <a16:creationId xmlns:a16="http://schemas.microsoft.com/office/drawing/2014/main" id="{F464CCEB-5535-4BFB-8B59-8FDB14C59529}"/>
              </a:ext>
            </a:extLst>
          </p:cNvPr>
          <p:cNvSpPr/>
          <p:nvPr/>
        </p:nvSpPr>
        <p:spPr>
          <a:xfrm>
            <a:off x="356492" y="2396570"/>
            <a:ext cx="6606168" cy="1592744"/>
          </a:xfrm>
          <a:prstGeom prst="rect">
            <a:avLst/>
          </a:prstGeom>
        </p:spPr>
        <p:txBody>
          <a:bodyPr wrap="square" anchor="t">
            <a:spAutoFit/>
          </a:bodyPr>
          <a:lstStyle/>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Calibri Light" panose="020F0302020204030204"/>
                <a:ea typeface="+mn-ea"/>
                <a:cs typeface="+mn-cs"/>
              </a:rPr>
              <a:t>Problem Statement:</a:t>
            </a:r>
          </a:p>
          <a:p>
            <a:pPr marL="0" marR="0" lvl="1" indent="0" algn="l" defTabSz="6223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Today the process is managing in excel spreadsheet where the GMS calibrators input the data on excel. The excel needs to be consolidate and the information is displayed in excel graphics. </a:t>
            </a:r>
          </a:p>
          <a:p>
            <a:pPr marL="0" marR="0" lvl="1" indent="0" algn="l" defTabSz="6223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The GMS Regional office consolidates more than 80 excels into 1 to analyze the results. Around </a:t>
            </a:r>
            <a:r>
              <a:rPr lang="en-US" sz="1600" dirty="0">
                <a:solidFill>
                  <a:prstClr val="white"/>
                </a:solidFill>
                <a:latin typeface="Calibri Light" panose="020F0302020204030204"/>
              </a:rPr>
              <a:t>24</a:t>
            </a:r>
            <a:r>
              <a:rPr kumimoji="0" lang="en-US" sz="1600" b="0" i="0" u="none" strike="noStrike" kern="1200" cap="none" spc="0" normalizeH="0" baseline="0" noProof="0" dirty="0" err="1">
                <a:ln>
                  <a:noFill/>
                </a:ln>
                <a:solidFill>
                  <a:prstClr val="white"/>
                </a:solidFill>
                <a:effectLst/>
                <a:uLnTx/>
                <a:uFillTx/>
                <a:latin typeface="Calibri Light" panose="020F0302020204030204"/>
                <a:ea typeface="+mn-ea"/>
                <a:cs typeface="+mn-cs"/>
              </a:rPr>
              <a:t>hs</a:t>
            </a: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 to process the consolidation per calibration</a:t>
            </a:r>
          </a:p>
        </p:txBody>
      </p:sp>
      <p:sp>
        <p:nvSpPr>
          <p:cNvPr id="43" name="Rectangle 42">
            <a:extLst>
              <a:ext uri="{FF2B5EF4-FFF2-40B4-BE49-F238E27FC236}">
                <a16:creationId xmlns:a16="http://schemas.microsoft.com/office/drawing/2014/main" id="{8C675824-8011-4CBE-BCC2-4BCA5F170A02}"/>
              </a:ext>
            </a:extLst>
          </p:cNvPr>
          <p:cNvSpPr/>
          <p:nvPr/>
        </p:nvSpPr>
        <p:spPr>
          <a:xfrm>
            <a:off x="323851" y="921898"/>
            <a:ext cx="6815079" cy="1294200"/>
          </a:xfrm>
          <a:prstGeom prst="rect">
            <a:avLst/>
          </a:prstGeom>
          <a:noFill/>
          <a:effectLst>
            <a:softEdge rad="12700"/>
          </a:effectLst>
        </p:spPr>
        <p:txBody>
          <a:bodyPr wrap="square" anchor="t">
            <a:spAutoFit/>
          </a:bodyPr>
          <a:lstStyle/>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800" b="1" i="0" u="none" strike="noStrike" kern="1200" cap="none" spc="0" normalizeH="0" baseline="0" noProof="0">
                <a:ln>
                  <a:noFill/>
                </a:ln>
                <a:solidFill>
                  <a:srgbClr val="00B0F0"/>
                </a:solidFill>
                <a:effectLst/>
                <a:uLnTx/>
                <a:uFillTx/>
                <a:latin typeface="Calibri Light" panose="020F0302020204030204"/>
                <a:ea typeface="+mn-ea"/>
                <a:cs typeface="+mn-cs"/>
              </a:rPr>
              <a:t>Business Background:</a:t>
            </a:r>
          </a:p>
          <a:p>
            <a:pPr marL="0" marR="0" lvl="1" indent="0" algn="l" defTabSz="6223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Light" panose="020F0302020204030204"/>
                <a:ea typeface="+mn-ea"/>
                <a:cs typeface="+mn-cs"/>
              </a:rPr>
              <a:t>Global Manufacturing System (GMS) - "Lead lean manufacturing initiatives and provide the knowledge to implement, expand and sustain the lean culture in South America in order to enhance the effectiveness of the business and achieve quality and operational excellence.”</a:t>
            </a:r>
          </a:p>
        </p:txBody>
      </p:sp>
      <p:sp>
        <p:nvSpPr>
          <p:cNvPr id="44" name="Rectangle 43">
            <a:extLst>
              <a:ext uri="{FF2B5EF4-FFF2-40B4-BE49-F238E27FC236}">
                <a16:creationId xmlns:a16="http://schemas.microsoft.com/office/drawing/2014/main" id="{37259EB9-8A29-4AA1-A7D8-00B6A4F0B618}"/>
              </a:ext>
            </a:extLst>
          </p:cNvPr>
          <p:cNvSpPr/>
          <p:nvPr/>
        </p:nvSpPr>
        <p:spPr>
          <a:xfrm>
            <a:off x="277809" y="4243041"/>
            <a:ext cx="6744790" cy="2462213"/>
          </a:xfrm>
          <a:prstGeom prst="rect">
            <a:avLst/>
          </a:prstGeom>
        </p:spPr>
        <p:txBody>
          <a:bodyPr wrap="square" anchor="t">
            <a:spAutoFit/>
          </a:bodyPr>
          <a:lstStyle/>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dirty="0">
                <a:ln>
                  <a:noFill/>
                </a:ln>
                <a:solidFill>
                  <a:srgbClr val="00B0F0"/>
                </a:solidFill>
                <a:effectLst/>
                <a:uLnTx/>
                <a:uFillTx/>
                <a:latin typeface="Calibri Light" panose="020F0302020204030204"/>
                <a:ea typeface="+mn-ea"/>
                <a:cs typeface="+mn-cs"/>
              </a:rPr>
              <a:t>Objectives:</a:t>
            </a:r>
          </a:p>
          <a:p>
            <a:pPr marL="285750" marR="0" lvl="0" indent="-2857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Vision: Enhance the GMS calibration and self calibration process by providing more time for analysts to work on improvements generating greater efficiency for Manufacturing.</a:t>
            </a:r>
          </a:p>
          <a:p>
            <a:pPr marL="285750" marR="0" lvl="0" indent="-2857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The objective is to replace the excel spreadsheet for </a:t>
            </a:r>
            <a:r>
              <a:rPr kumimoji="0" lang="en-US" sz="1600" b="0" i="0" u="none" strike="noStrike" kern="1200" cap="none" spc="0" normalizeH="0" baseline="0" noProof="0" dirty="0" err="1">
                <a:ln>
                  <a:noFill/>
                </a:ln>
                <a:solidFill>
                  <a:prstClr val="white"/>
                </a:solidFill>
                <a:effectLst/>
                <a:uLnTx/>
                <a:uFillTx/>
                <a:latin typeface="Calibri Light" panose="020F0302020204030204"/>
                <a:ea typeface="+mn-ea"/>
                <a:cs typeface="+mn-cs"/>
              </a:rPr>
              <a:t>Sharepoint</a:t>
            </a:r>
            <a:r>
              <a:rPr kumimoji="0" lang="en-US" sz="1600" b="0" i="0" u="none" strike="noStrike" kern="1200" cap="none" spc="0" normalizeH="0" baseline="0" noProof="0">
                <a:ln>
                  <a:noFill/>
                </a:ln>
                <a:solidFill>
                  <a:prstClr val="white"/>
                </a:solidFill>
                <a:effectLst/>
                <a:uLnTx/>
                <a:uFillTx/>
                <a:latin typeface="Calibri Light" panose="020F0302020204030204"/>
                <a:ea typeface="+mn-ea"/>
                <a:cs typeface="+mn-cs"/>
              </a:rPr>
              <a:t>/Power Apps </a:t>
            </a: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to collect and consolidate the data and consolidate into a visualization in Power BI. </a:t>
            </a:r>
          </a:p>
          <a:p>
            <a:pPr marL="285750" marR="0" lvl="0" indent="-2857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Potential saving: </a:t>
            </a:r>
            <a:r>
              <a:rPr kumimoji="0" lang="en-US" sz="1600" b="1" i="0" u="none" strike="noStrike" kern="1200" cap="none" spc="0" normalizeH="0" baseline="0" noProof="0" dirty="0">
                <a:ln>
                  <a:noFill/>
                </a:ln>
                <a:solidFill>
                  <a:srgbClr val="00B0F0"/>
                </a:solidFill>
                <a:effectLst/>
                <a:uLnTx/>
                <a:uFillTx/>
                <a:latin typeface="Calibri Light" panose="020F0302020204030204"/>
                <a:ea typeface="+mn-ea"/>
                <a:cs typeface="+mn-cs"/>
              </a:rPr>
              <a:t>3.000 </a:t>
            </a:r>
            <a:r>
              <a:rPr kumimoji="0" lang="en-US" sz="1600" b="1" i="0" u="none" strike="noStrike" kern="1200" cap="none" spc="0" normalizeH="0" baseline="0" noProof="0" dirty="0" err="1">
                <a:ln>
                  <a:noFill/>
                </a:ln>
                <a:solidFill>
                  <a:srgbClr val="00B0F0"/>
                </a:solidFill>
                <a:effectLst/>
                <a:uLnTx/>
                <a:uFillTx/>
                <a:latin typeface="Calibri Light" panose="020F0302020204030204"/>
                <a:ea typeface="+mn-ea"/>
                <a:cs typeface="+mn-cs"/>
              </a:rPr>
              <a:t>hrs</a:t>
            </a:r>
            <a:r>
              <a:rPr kumimoji="0" lang="en-US" sz="1600" b="1" i="0" u="none" strike="noStrike" kern="1200" cap="none" spc="0" normalizeH="0" baseline="0" noProof="0" dirty="0">
                <a:ln>
                  <a:noFill/>
                </a:ln>
                <a:solidFill>
                  <a:srgbClr val="00B0F0"/>
                </a:solidFill>
                <a:effectLst/>
                <a:uLnTx/>
                <a:uFillTx/>
                <a:latin typeface="Calibri Light" panose="020F0302020204030204"/>
                <a:ea typeface="+mn-ea"/>
                <a:cs typeface="+mn-cs"/>
              </a:rPr>
              <a:t>/year</a:t>
            </a:r>
          </a:p>
          <a:p>
            <a:pPr marL="285744" marR="0" lvl="0" indent="-285744" algn="l" defTabSz="914377"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lumMod val="95000"/>
                </a:prstClr>
              </a:solidFill>
              <a:effectLst/>
              <a:uLnTx/>
              <a:uFillTx/>
              <a:latin typeface="Calibri Light" panose="020F0302020204030204"/>
              <a:ea typeface="+mn-ea"/>
              <a:cs typeface="+mn-cs"/>
            </a:endParaRPr>
          </a:p>
        </p:txBody>
      </p:sp>
      <p:sp>
        <p:nvSpPr>
          <p:cNvPr id="45" name="TextBox 44">
            <a:extLst>
              <a:ext uri="{FF2B5EF4-FFF2-40B4-BE49-F238E27FC236}">
                <a16:creationId xmlns:a16="http://schemas.microsoft.com/office/drawing/2014/main" id="{030D522F-83D1-45CC-B1DC-6CA910742040}"/>
              </a:ext>
            </a:extLst>
          </p:cNvPr>
          <p:cNvSpPr txBox="1"/>
          <p:nvPr/>
        </p:nvSpPr>
        <p:spPr>
          <a:xfrm>
            <a:off x="7350724" y="5346335"/>
            <a:ext cx="1762311" cy="30777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GM Sans Regular" panose="02000503000000000004" pitchFamily="2" charset="0"/>
                <a:ea typeface="+mn-ea"/>
                <a:cs typeface="+mn-cs"/>
              </a:rPr>
              <a:t>Current State:</a:t>
            </a:r>
          </a:p>
        </p:txBody>
      </p:sp>
      <p:pic>
        <p:nvPicPr>
          <p:cNvPr id="46" name="Picture 45">
            <a:extLst>
              <a:ext uri="{FF2B5EF4-FFF2-40B4-BE49-F238E27FC236}">
                <a16:creationId xmlns:a16="http://schemas.microsoft.com/office/drawing/2014/main" id="{836B5EE2-A3C8-459E-AF6F-2A0F6B83DCAE}"/>
              </a:ext>
            </a:extLst>
          </p:cNvPr>
          <p:cNvPicPr>
            <a:picLocks noChangeAspect="1"/>
          </p:cNvPicPr>
          <p:nvPr/>
        </p:nvPicPr>
        <p:blipFill>
          <a:blip r:embed="rId2"/>
          <a:stretch>
            <a:fillRect/>
          </a:stretch>
        </p:blipFill>
        <p:spPr>
          <a:xfrm>
            <a:off x="7893009" y="5771993"/>
            <a:ext cx="714475" cy="693765"/>
          </a:xfrm>
          <a:prstGeom prst="rect">
            <a:avLst/>
          </a:prstGeom>
        </p:spPr>
      </p:pic>
      <p:sp>
        <p:nvSpPr>
          <p:cNvPr id="47" name="TextBox 46">
            <a:extLst>
              <a:ext uri="{FF2B5EF4-FFF2-40B4-BE49-F238E27FC236}">
                <a16:creationId xmlns:a16="http://schemas.microsoft.com/office/drawing/2014/main" id="{5AC80794-A0B5-4CC8-9F56-E58EF884EB48}"/>
              </a:ext>
            </a:extLst>
          </p:cNvPr>
          <p:cNvSpPr txBox="1"/>
          <p:nvPr/>
        </p:nvSpPr>
        <p:spPr>
          <a:xfrm>
            <a:off x="9441160" y="5346334"/>
            <a:ext cx="2193720" cy="307777"/>
          </a:xfrm>
          <a:prstGeom prst="rect">
            <a:avLst/>
          </a:prstGeom>
          <a:noFill/>
        </p:spPr>
        <p:txBody>
          <a:bodyPr wrap="square" rtlCol="0" anchor="t">
            <a:spAutoFit/>
          </a:bodyPr>
          <a:lstStyle/>
          <a:p>
            <a:pPr marL="0" marR="0" lvl="0" indent="0" algn="ctr" defTabSz="914377"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B0F0"/>
                </a:solidFill>
                <a:effectLst/>
                <a:uLnTx/>
                <a:uFillTx/>
                <a:latin typeface="GM Sans Regular"/>
                <a:ea typeface="+mn-ea"/>
                <a:cs typeface="+mn-cs"/>
              </a:rPr>
              <a:t>Future State:</a:t>
            </a:r>
          </a:p>
        </p:txBody>
      </p:sp>
      <p:pic>
        <p:nvPicPr>
          <p:cNvPr id="48" name="Picture 47" descr="Logo&#10;&#10;Description automatically generated">
            <a:extLst>
              <a:ext uri="{FF2B5EF4-FFF2-40B4-BE49-F238E27FC236}">
                <a16:creationId xmlns:a16="http://schemas.microsoft.com/office/drawing/2014/main" id="{2B8A95D7-E08A-4263-9310-644CA519E8CE}"/>
              </a:ext>
            </a:extLst>
          </p:cNvPr>
          <p:cNvPicPr>
            <a:picLocks noChangeAspect="1"/>
          </p:cNvPicPr>
          <p:nvPr/>
        </p:nvPicPr>
        <p:blipFill>
          <a:blip r:embed="rId3"/>
          <a:stretch>
            <a:fillRect/>
          </a:stretch>
        </p:blipFill>
        <p:spPr>
          <a:xfrm>
            <a:off x="11327645" y="5721344"/>
            <a:ext cx="508808" cy="530727"/>
          </a:xfrm>
          <a:prstGeom prst="rect">
            <a:avLst/>
          </a:prstGeom>
        </p:spPr>
      </p:pic>
      <p:grpSp>
        <p:nvGrpSpPr>
          <p:cNvPr id="49" name="Group 48">
            <a:extLst>
              <a:ext uri="{FF2B5EF4-FFF2-40B4-BE49-F238E27FC236}">
                <a16:creationId xmlns:a16="http://schemas.microsoft.com/office/drawing/2014/main" id="{73FE476B-D513-4DAE-8DD0-2EFD1938B416}"/>
              </a:ext>
            </a:extLst>
          </p:cNvPr>
          <p:cNvGrpSpPr/>
          <p:nvPr/>
        </p:nvGrpSpPr>
        <p:grpSpPr>
          <a:xfrm>
            <a:off x="8913589" y="5863785"/>
            <a:ext cx="718951" cy="492565"/>
            <a:chOff x="8599022" y="5575132"/>
            <a:chExt cx="718951" cy="492565"/>
          </a:xfrm>
        </p:grpSpPr>
        <p:sp>
          <p:nvSpPr>
            <p:cNvPr id="50" name="Arrow: Right 49">
              <a:extLst>
                <a:ext uri="{FF2B5EF4-FFF2-40B4-BE49-F238E27FC236}">
                  <a16:creationId xmlns:a16="http://schemas.microsoft.com/office/drawing/2014/main" id="{68253B68-6EBE-4555-BFF4-900AC0137EED}"/>
                </a:ext>
              </a:extLst>
            </p:cNvPr>
            <p:cNvSpPr/>
            <p:nvPr/>
          </p:nvSpPr>
          <p:spPr>
            <a:xfrm>
              <a:off x="8884609" y="5575132"/>
              <a:ext cx="433364" cy="492565"/>
            </a:xfrm>
            <a:prstGeom prst="rightArrow">
              <a:avLst/>
            </a:prstGeom>
            <a:solidFill>
              <a:srgbClr val="37CBFF">
                <a:alpha val="68000"/>
              </a:srgbClr>
            </a:solidFill>
            <a:ln>
              <a:noFill/>
            </a:ln>
            <a:effectLst>
              <a:glow rad="50800">
                <a:srgbClr val="37CB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DA0CB55-EB83-4CD7-BCBC-16D8D167C341}"/>
                </a:ext>
              </a:extLst>
            </p:cNvPr>
            <p:cNvSpPr/>
            <p:nvPr/>
          </p:nvSpPr>
          <p:spPr>
            <a:xfrm>
              <a:off x="8740123" y="5702043"/>
              <a:ext cx="88900" cy="250003"/>
            </a:xfrm>
            <a:prstGeom prst="rect">
              <a:avLst/>
            </a:prstGeom>
            <a:solidFill>
              <a:srgbClr val="37CBFF">
                <a:alpha val="68000"/>
              </a:srgbClr>
            </a:solidFill>
            <a:ln>
              <a:noFill/>
            </a:ln>
            <a:effectLst>
              <a:glow rad="50800">
                <a:srgbClr val="37CB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C9BC3E2C-D1F8-478A-9E04-4FA6E81EDC7A}"/>
                </a:ext>
              </a:extLst>
            </p:cNvPr>
            <p:cNvSpPr/>
            <p:nvPr/>
          </p:nvSpPr>
          <p:spPr>
            <a:xfrm>
              <a:off x="8599022" y="5702773"/>
              <a:ext cx="88900" cy="250003"/>
            </a:xfrm>
            <a:prstGeom prst="rect">
              <a:avLst/>
            </a:prstGeom>
            <a:solidFill>
              <a:srgbClr val="37CBFF">
                <a:alpha val="68000"/>
              </a:srgbClr>
            </a:solidFill>
            <a:ln>
              <a:noFill/>
            </a:ln>
            <a:effectLst>
              <a:glow rad="50800">
                <a:srgbClr val="37CB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4" name="Picture 3">
            <a:extLst>
              <a:ext uri="{FF2B5EF4-FFF2-40B4-BE49-F238E27FC236}">
                <a16:creationId xmlns:a16="http://schemas.microsoft.com/office/drawing/2014/main" id="{7A601339-E36B-48E3-B1A5-206A208F701F}"/>
              </a:ext>
            </a:extLst>
          </p:cNvPr>
          <p:cNvPicPr>
            <a:picLocks noChangeAspect="1"/>
          </p:cNvPicPr>
          <p:nvPr/>
        </p:nvPicPr>
        <p:blipFill>
          <a:blip r:embed="rId4"/>
          <a:stretch>
            <a:fillRect/>
          </a:stretch>
        </p:blipFill>
        <p:spPr>
          <a:xfrm>
            <a:off x="8288547" y="661888"/>
            <a:ext cx="3985433" cy="1797352"/>
          </a:xfrm>
          <a:prstGeom prst="rect">
            <a:avLst/>
          </a:prstGeom>
        </p:spPr>
      </p:pic>
      <p:pic>
        <p:nvPicPr>
          <p:cNvPr id="5" name="Picture 4">
            <a:extLst>
              <a:ext uri="{FF2B5EF4-FFF2-40B4-BE49-F238E27FC236}">
                <a16:creationId xmlns:a16="http://schemas.microsoft.com/office/drawing/2014/main" id="{95563804-49A0-4C3A-8776-42A91E4DE4C6}"/>
              </a:ext>
            </a:extLst>
          </p:cNvPr>
          <p:cNvPicPr>
            <a:picLocks noChangeAspect="1"/>
          </p:cNvPicPr>
          <p:nvPr/>
        </p:nvPicPr>
        <p:blipFill>
          <a:blip r:embed="rId5"/>
          <a:stretch>
            <a:fillRect/>
          </a:stretch>
        </p:blipFill>
        <p:spPr>
          <a:xfrm>
            <a:off x="7691329" y="1853372"/>
            <a:ext cx="4026678" cy="1797351"/>
          </a:xfrm>
          <a:prstGeom prst="rect">
            <a:avLst/>
          </a:prstGeom>
        </p:spPr>
      </p:pic>
      <p:pic>
        <p:nvPicPr>
          <p:cNvPr id="6" name="Picture 5">
            <a:extLst>
              <a:ext uri="{FF2B5EF4-FFF2-40B4-BE49-F238E27FC236}">
                <a16:creationId xmlns:a16="http://schemas.microsoft.com/office/drawing/2014/main" id="{37BE52B7-E790-49B7-8FF8-D7C5AD573C58}"/>
              </a:ext>
            </a:extLst>
          </p:cNvPr>
          <p:cNvPicPr>
            <a:picLocks noChangeAspect="1"/>
          </p:cNvPicPr>
          <p:nvPr/>
        </p:nvPicPr>
        <p:blipFill>
          <a:blip r:embed="rId6"/>
          <a:stretch>
            <a:fillRect/>
          </a:stretch>
        </p:blipFill>
        <p:spPr>
          <a:xfrm>
            <a:off x="7202657" y="3101269"/>
            <a:ext cx="4352703" cy="1945702"/>
          </a:xfrm>
          <a:prstGeom prst="rect">
            <a:avLst/>
          </a:prstGeom>
        </p:spPr>
      </p:pic>
      <p:pic>
        <p:nvPicPr>
          <p:cNvPr id="15362" name="Picture 2" descr="Image result for papel">
            <a:extLst>
              <a:ext uri="{FF2B5EF4-FFF2-40B4-BE49-F238E27FC236}">
                <a16:creationId xmlns:a16="http://schemas.microsoft.com/office/drawing/2014/main" id="{5AA2365F-1717-91AA-6C89-A1EA6A81E8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0869" y="5857921"/>
            <a:ext cx="850460" cy="601111"/>
          </a:xfrm>
          <a:prstGeom prst="rect">
            <a:avLst/>
          </a:prstGeom>
          <a:noFill/>
          <a:extLst>
            <a:ext uri="{909E8E84-426E-40DD-AFC4-6F175D3DCCD1}">
              <a14:hiddenFill xmlns:a14="http://schemas.microsoft.com/office/drawing/2010/main">
                <a:solidFill>
                  <a:srgbClr val="FFFFFF"/>
                </a:solidFill>
              </a14:hiddenFill>
            </a:ext>
          </a:extLst>
        </p:spPr>
      </p:pic>
      <p:pic>
        <p:nvPicPr>
          <p:cNvPr id="2" name="object 18">
            <a:extLst>
              <a:ext uri="{FF2B5EF4-FFF2-40B4-BE49-F238E27FC236}">
                <a16:creationId xmlns:a16="http://schemas.microsoft.com/office/drawing/2014/main" id="{8EF2B644-7716-6BEB-3E85-486B0EAAC3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7988" y="5938730"/>
            <a:ext cx="539742" cy="41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7A1D2A7-8F7E-5544-A942-1A18BD9B5E86}"/>
              </a:ext>
            </a:extLst>
          </p:cNvPr>
          <p:cNvPicPr>
            <a:picLocks noChangeAspect="1"/>
          </p:cNvPicPr>
          <p:nvPr/>
        </p:nvPicPr>
        <p:blipFill>
          <a:blip r:embed="rId9"/>
          <a:stretch>
            <a:fillRect/>
          </a:stretch>
        </p:blipFill>
        <p:spPr>
          <a:xfrm>
            <a:off x="9856563" y="5734949"/>
            <a:ext cx="538171" cy="503519"/>
          </a:xfrm>
          <a:prstGeom prst="rect">
            <a:avLst/>
          </a:prstGeom>
        </p:spPr>
      </p:pic>
    </p:spTree>
    <p:extLst>
      <p:ext uri="{BB962C8B-B14F-4D97-AF65-F5344CB8AC3E}">
        <p14:creationId xmlns:p14="http://schemas.microsoft.com/office/powerpoint/2010/main" val="4177495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CCEE3E-255D-B7E9-DF38-167350ADD699}"/>
              </a:ext>
            </a:extLst>
          </p:cNvPr>
          <p:cNvSpPr>
            <a:spLocks noGrp="1"/>
          </p:cNvSpPr>
          <p:nvPr>
            <p:ph type="sldNum" sz="quarter" idx="4"/>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77E42F99-047F-453F-A85C-58D0648A1D53}" type="slidenum">
              <a:rPr kumimoji="0" lang="en-US" sz="1067" b="0" i="0" u="none" strike="noStrike" kern="1200" cap="none" spc="0" normalizeH="0" baseline="0" noProof="0">
                <a:ln>
                  <a:noFill/>
                </a:ln>
                <a:solidFill>
                  <a:srgbClr val="3D3935"/>
                </a:solidFill>
                <a:effectLst/>
                <a:uLnTx/>
                <a:uFillTx/>
                <a:latin typeface="Overpass"/>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16</a:t>
            </a:fld>
            <a:endParaRPr kumimoji="0" lang="en-US" sz="1067" b="0" i="0" u="none" strike="noStrike" kern="1200" cap="none" spc="0" normalizeH="0" baseline="0" noProof="0">
              <a:ln>
                <a:noFill/>
              </a:ln>
              <a:solidFill>
                <a:srgbClr val="3D3935"/>
              </a:solidFill>
              <a:effectLst/>
              <a:uLnTx/>
              <a:uFillTx/>
              <a:latin typeface="Overpass"/>
              <a:ea typeface="+mn-ea"/>
              <a:cs typeface="+mn-cs"/>
            </a:endParaRPr>
          </a:p>
        </p:txBody>
      </p:sp>
      <p:sp>
        <p:nvSpPr>
          <p:cNvPr id="4" name="Text Placeholder 3">
            <a:extLst>
              <a:ext uri="{FF2B5EF4-FFF2-40B4-BE49-F238E27FC236}">
                <a16:creationId xmlns:a16="http://schemas.microsoft.com/office/drawing/2014/main" id="{8F86F79E-095B-7A43-F56D-7B573BEC9BFC}"/>
              </a:ext>
            </a:extLst>
          </p:cNvPr>
          <p:cNvSpPr>
            <a:spLocks noGrp="1"/>
          </p:cNvSpPr>
          <p:nvPr>
            <p:ph sz="half" idx="1"/>
          </p:nvPr>
        </p:nvSpPr>
        <p:spPr/>
        <p:txBody>
          <a:bodyPr>
            <a:normAutofit/>
          </a:bodyPr>
          <a:lstStyle/>
          <a:p>
            <a:r>
              <a:rPr lang="en-US" dirty="0"/>
              <a:t>How can we leverage </a:t>
            </a:r>
            <a:r>
              <a:rPr lang="en-US" dirty="0" err="1"/>
              <a:t>ChatGPT</a:t>
            </a:r>
            <a:r>
              <a:rPr lang="en-US" dirty="0"/>
              <a:t> to analyze the earnings calls of GM’s competitors?</a:t>
            </a:r>
          </a:p>
        </p:txBody>
      </p:sp>
      <p:sp>
        <p:nvSpPr>
          <p:cNvPr id="2" name="Title 1">
            <a:extLst>
              <a:ext uri="{FF2B5EF4-FFF2-40B4-BE49-F238E27FC236}">
                <a16:creationId xmlns:a16="http://schemas.microsoft.com/office/drawing/2014/main" id="{FDECBC03-947A-48E5-314A-C2809DA0E514}"/>
              </a:ext>
            </a:extLst>
          </p:cNvPr>
          <p:cNvSpPr>
            <a:spLocks noGrp="1"/>
          </p:cNvSpPr>
          <p:nvPr>
            <p:ph type="title"/>
          </p:nvPr>
        </p:nvSpPr>
        <p:spPr/>
        <p:txBody>
          <a:bodyPr/>
          <a:lstStyle/>
          <a:p>
            <a:r>
              <a:rPr lang="en-US" dirty="0"/>
              <a:t>Generative AI</a:t>
            </a:r>
          </a:p>
        </p:txBody>
      </p:sp>
      <p:pic>
        <p:nvPicPr>
          <p:cNvPr id="7" name="Graphic 6" descr="Presentation with pie chart outline">
            <a:extLst>
              <a:ext uri="{FF2B5EF4-FFF2-40B4-BE49-F238E27FC236}">
                <a16:creationId xmlns:a16="http://schemas.microsoft.com/office/drawing/2014/main" id="{E9D3F013-1C55-87DB-B641-D23314235D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2839" y="2865693"/>
            <a:ext cx="1584960" cy="1584960"/>
          </a:xfrm>
          <a:prstGeom prst="rect">
            <a:avLst/>
          </a:prstGeom>
        </p:spPr>
      </p:pic>
      <p:pic>
        <p:nvPicPr>
          <p:cNvPr id="1026" name="Picture 2" descr="Azure has a new logo, but where do you download it? Here!">
            <a:extLst>
              <a:ext uri="{FF2B5EF4-FFF2-40B4-BE49-F238E27FC236}">
                <a16:creationId xmlns:a16="http://schemas.microsoft.com/office/drawing/2014/main" id="{477ABE68-267E-DED6-832A-C9DCB3966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520" y="2865693"/>
            <a:ext cx="1584960" cy="1584960"/>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Ui Ux outline">
            <a:extLst>
              <a:ext uri="{FF2B5EF4-FFF2-40B4-BE49-F238E27FC236}">
                <a16:creationId xmlns:a16="http://schemas.microsoft.com/office/drawing/2014/main" id="{14CC8633-B34A-1EBB-96A2-A1FED34E5E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4201" y="2872683"/>
            <a:ext cx="1584960" cy="1584960"/>
          </a:xfrm>
          <a:prstGeom prst="rect">
            <a:avLst/>
          </a:prstGeom>
        </p:spPr>
      </p:pic>
      <p:sp>
        <p:nvSpPr>
          <p:cNvPr id="12" name="Rectangle 11">
            <a:extLst>
              <a:ext uri="{FF2B5EF4-FFF2-40B4-BE49-F238E27FC236}">
                <a16:creationId xmlns:a16="http://schemas.microsoft.com/office/drawing/2014/main" id="{19C17093-ED86-EBBA-B1DD-8F5FC962513A}"/>
              </a:ext>
            </a:extLst>
          </p:cNvPr>
          <p:cNvSpPr/>
          <p:nvPr/>
        </p:nvSpPr>
        <p:spPr>
          <a:xfrm>
            <a:off x="1022124" y="2434848"/>
            <a:ext cx="2966393" cy="430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3D3935"/>
                </a:solidFill>
                <a:effectLst/>
                <a:uLnTx/>
                <a:uFillTx/>
                <a:latin typeface="Overpass"/>
                <a:ea typeface="+mn-ea"/>
                <a:cs typeface="+mn-cs"/>
              </a:rPr>
              <a:t>Earnings Calls</a:t>
            </a:r>
          </a:p>
        </p:txBody>
      </p:sp>
      <p:sp>
        <p:nvSpPr>
          <p:cNvPr id="13" name="Rectangle 12">
            <a:extLst>
              <a:ext uri="{FF2B5EF4-FFF2-40B4-BE49-F238E27FC236}">
                <a16:creationId xmlns:a16="http://schemas.microsoft.com/office/drawing/2014/main" id="{C0D407E3-A1D4-9B51-43A8-AA1305323182}"/>
              </a:ext>
            </a:extLst>
          </p:cNvPr>
          <p:cNvSpPr/>
          <p:nvPr/>
        </p:nvSpPr>
        <p:spPr>
          <a:xfrm>
            <a:off x="4612805" y="2434848"/>
            <a:ext cx="2966393" cy="430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3D3935"/>
                </a:solidFill>
                <a:effectLst/>
                <a:uLnTx/>
                <a:uFillTx/>
                <a:latin typeface="Overpass"/>
                <a:ea typeface="+mn-ea"/>
                <a:cs typeface="+mn-cs"/>
              </a:rPr>
              <a:t>Microsoft Azure</a:t>
            </a:r>
          </a:p>
        </p:txBody>
      </p:sp>
      <p:sp>
        <p:nvSpPr>
          <p:cNvPr id="14" name="Rectangle 13">
            <a:extLst>
              <a:ext uri="{FF2B5EF4-FFF2-40B4-BE49-F238E27FC236}">
                <a16:creationId xmlns:a16="http://schemas.microsoft.com/office/drawing/2014/main" id="{0F4FDFE4-0DE9-92A1-511A-E7E897188C42}"/>
              </a:ext>
            </a:extLst>
          </p:cNvPr>
          <p:cNvSpPr/>
          <p:nvPr/>
        </p:nvSpPr>
        <p:spPr>
          <a:xfrm>
            <a:off x="8203485" y="2434848"/>
            <a:ext cx="2966393" cy="430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3D3935"/>
                </a:solidFill>
                <a:effectLst/>
                <a:uLnTx/>
                <a:uFillTx/>
                <a:latin typeface="Overpass"/>
                <a:ea typeface="+mn-ea"/>
                <a:cs typeface="+mn-cs"/>
              </a:rPr>
              <a:t>Conversational Interface</a:t>
            </a:r>
          </a:p>
        </p:txBody>
      </p:sp>
      <p:sp>
        <p:nvSpPr>
          <p:cNvPr id="15" name="Rectangle 14">
            <a:extLst>
              <a:ext uri="{FF2B5EF4-FFF2-40B4-BE49-F238E27FC236}">
                <a16:creationId xmlns:a16="http://schemas.microsoft.com/office/drawing/2014/main" id="{E9D0AB9C-51BD-7B90-A790-6AFE66C79F8F}"/>
              </a:ext>
            </a:extLst>
          </p:cNvPr>
          <p:cNvSpPr/>
          <p:nvPr/>
        </p:nvSpPr>
        <p:spPr>
          <a:xfrm>
            <a:off x="1022124" y="4574291"/>
            <a:ext cx="2966393" cy="1375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85"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D3935"/>
                </a:solidFill>
                <a:effectLst/>
                <a:uLnTx/>
                <a:uFillTx/>
                <a:latin typeface="Overpass"/>
                <a:ea typeface="+mn-ea"/>
                <a:cs typeface="+mn-cs"/>
              </a:rPr>
              <a:t>Compiled transcripts for GM and other </a:t>
            </a:r>
            <a:r>
              <a:rPr lang="en-US" sz="1600" dirty="0">
                <a:solidFill>
                  <a:srgbClr val="3D3935"/>
                </a:solidFill>
                <a:latin typeface="Overpass"/>
              </a:rPr>
              <a:t>Auto companies</a:t>
            </a:r>
            <a:r>
              <a:rPr kumimoji="0" lang="en-US" sz="1600" b="0" i="0" u="none" strike="noStrike" kern="1200" cap="none" spc="0" normalizeH="0" baseline="0" noProof="0" dirty="0">
                <a:ln>
                  <a:noFill/>
                </a:ln>
                <a:solidFill>
                  <a:srgbClr val="3D3935"/>
                </a:solidFill>
                <a:effectLst/>
                <a:uLnTx/>
                <a:uFillTx/>
                <a:latin typeface="Overpass"/>
                <a:ea typeface="+mn-ea"/>
                <a:cs typeface="+mn-cs"/>
              </a:rPr>
              <a:t> spanning 2021Q2-2023Q2</a:t>
            </a:r>
          </a:p>
        </p:txBody>
      </p:sp>
      <p:sp>
        <p:nvSpPr>
          <p:cNvPr id="16" name="Rectangle 15">
            <a:extLst>
              <a:ext uri="{FF2B5EF4-FFF2-40B4-BE49-F238E27FC236}">
                <a16:creationId xmlns:a16="http://schemas.microsoft.com/office/drawing/2014/main" id="{B9BE5214-B1E4-32C4-5CDA-7B8DD01892A7}"/>
              </a:ext>
            </a:extLst>
          </p:cNvPr>
          <p:cNvSpPr/>
          <p:nvPr/>
        </p:nvSpPr>
        <p:spPr>
          <a:xfrm>
            <a:off x="4612804" y="4574291"/>
            <a:ext cx="2966393" cy="1375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85"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D3935"/>
                </a:solidFill>
                <a:effectLst/>
                <a:uLnTx/>
                <a:uFillTx/>
                <a:latin typeface="Overpass"/>
                <a:ea typeface="+mn-ea"/>
                <a:cs typeface="+mn-cs"/>
              </a:rPr>
              <a:t> Leveraged Azure’s OpenAI service for ChatGPT-4.0</a:t>
            </a:r>
          </a:p>
        </p:txBody>
      </p:sp>
      <p:sp>
        <p:nvSpPr>
          <p:cNvPr id="17" name="Rectangle 16">
            <a:extLst>
              <a:ext uri="{FF2B5EF4-FFF2-40B4-BE49-F238E27FC236}">
                <a16:creationId xmlns:a16="http://schemas.microsoft.com/office/drawing/2014/main" id="{B8C67909-CEE8-9B30-D6F4-4B8DB70B5747}"/>
              </a:ext>
            </a:extLst>
          </p:cNvPr>
          <p:cNvSpPr/>
          <p:nvPr/>
        </p:nvSpPr>
        <p:spPr>
          <a:xfrm>
            <a:off x="8203484" y="4574291"/>
            <a:ext cx="2966393" cy="1375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09585"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D3935"/>
                </a:solidFill>
                <a:effectLst/>
                <a:uLnTx/>
                <a:uFillTx/>
                <a:latin typeface="Overpass"/>
                <a:ea typeface="+mn-ea"/>
                <a:cs typeface="+mn-cs"/>
              </a:rPr>
              <a:t>Developed a proof-of-concept web app to chat and interact with model</a:t>
            </a:r>
          </a:p>
        </p:txBody>
      </p:sp>
      <p:cxnSp>
        <p:nvCxnSpPr>
          <p:cNvPr id="19" name="Straight Connector 18">
            <a:extLst>
              <a:ext uri="{FF2B5EF4-FFF2-40B4-BE49-F238E27FC236}">
                <a16:creationId xmlns:a16="http://schemas.microsoft.com/office/drawing/2014/main" id="{7B0DC268-8352-4353-5247-016FFE124618}"/>
              </a:ext>
            </a:extLst>
          </p:cNvPr>
          <p:cNvCxnSpPr>
            <a:cxnSpLocks/>
          </p:cNvCxnSpPr>
          <p:nvPr/>
        </p:nvCxnSpPr>
        <p:spPr>
          <a:xfrm>
            <a:off x="4300660" y="2434849"/>
            <a:ext cx="0" cy="3514481"/>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7F0731-5DA4-745B-7A1D-7B6A3076A658}"/>
              </a:ext>
            </a:extLst>
          </p:cNvPr>
          <p:cNvCxnSpPr>
            <a:cxnSpLocks/>
          </p:cNvCxnSpPr>
          <p:nvPr/>
        </p:nvCxnSpPr>
        <p:spPr>
          <a:xfrm flipH="1">
            <a:off x="7891341" y="2434849"/>
            <a:ext cx="1" cy="3514481"/>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03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CCEE3E-255D-B7E9-DF38-167350ADD699}"/>
              </a:ext>
            </a:extLst>
          </p:cNvPr>
          <p:cNvSpPr>
            <a:spLocks noGrp="1"/>
          </p:cNvSpPr>
          <p:nvPr>
            <p:ph type="sldNum" sz="quarter" idx="4"/>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77E42F99-047F-453F-A85C-58D0648A1D53}" type="slidenum">
              <a:rPr kumimoji="0" lang="en-US" sz="1067" b="0" i="0" u="none" strike="noStrike" kern="1200" cap="none" spc="0" normalizeH="0" baseline="0" noProof="0">
                <a:ln>
                  <a:noFill/>
                </a:ln>
                <a:solidFill>
                  <a:srgbClr val="3D3935"/>
                </a:solidFill>
                <a:effectLst/>
                <a:uLnTx/>
                <a:uFillTx/>
                <a:latin typeface="Overpass"/>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17</a:t>
            </a:fld>
            <a:endParaRPr kumimoji="0" lang="en-US" sz="1067" b="0" i="0" u="none" strike="noStrike" kern="1200" cap="none" spc="0" normalizeH="0" baseline="0" noProof="0">
              <a:ln>
                <a:noFill/>
              </a:ln>
              <a:solidFill>
                <a:srgbClr val="3D3935"/>
              </a:solidFill>
              <a:effectLst/>
              <a:uLnTx/>
              <a:uFillTx/>
              <a:latin typeface="Overpass"/>
              <a:ea typeface="+mn-ea"/>
              <a:cs typeface="+mn-cs"/>
            </a:endParaRPr>
          </a:p>
        </p:txBody>
      </p:sp>
      <p:sp>
        <p:nvSpPr>
          <p:cNvPr id="4" name="Text Placeholder 3">
            <a:extLst>
              <a:ext uri="{FF2B5EF4-FFF2-40B4-BE49-F238E27FC236}">
                <a16:creationId xmlns:a16="http://schemas.microsoft.com/office/drawing/2014/main" id="{8F86F79E-095B-7A43-F56D-7B573BEC9BFC}"/>
              </a:ext>
            </a:extLst>
          </p:cNvPr>
          <p:cNvSpPr>
            <a:spLocks noGrp="1"/>
          </p:cNvSpPr>
          <p:nvPr>
            <p:ph sz="half" idx="1"/>
          </p:nvPr>
        </p:nvSpPr>
        <p:spPr/>
        <p:txBody>
          <a:bodyPr>
            <a:normAutofit/>
          </a:bodyPr>
          <a:lstStyle/>
          <a:p>
            <a:r>
              <a:rPr lang="en-US" dirty="0"/>
              <a:t>Easily compare/contrast competitor performance</a:t>
            </a:r>
          </a:p>
        </p:txBody>
      </p:sp>
      <p:sp>
        <p:nvSpPr>
          <p:cNvPr id="2" name="Title 1">
            <a:extLst>
              <a:ext uri="{FF2B5EF4-FFF2-40B4-BE49-F238E27FC236}">
                <a16:creationId xmlns:a16="http://schemas.microsoft.com/office/drawing/2014/main" id="{FDECBC03-947A-48E5-314A-C2809DA0E514}"/>
              </a:ext>
            </a:extLst>
          </p:cNvPr>
          <p:cNvSpPr>
            <a:spLocks noGrp="1"/>
          </p:cNvSpPr>
          <p:nvPr>
            <p:ph type="title"/>
          </p:nvPr>
        </p:nvSpPr>
        <p:spPr/>
        <p:txBody>
          <a:bodyPr/>
          <a:lstStyle/>
          <a:p>
            <a:r>
              <a:rPr lang="en-US"/>
              <a:t>From Idea to Proof-of-Conept</a:t>
            </a:r>
            <a:endParaRPr lang="en-US" dirty="0"/>
          </a:p>
        </p:txBody>
      </p:sp>
      <p:pic>
        <p:nvPicPr>
          <p:cNvPr id="6" name="Graphic 5" descr="Badge 1 outline">
            <a:extLst>
              <a:ext uri="{FF2B5EF4-FFF2-40B4-BE49-F238E27FC236}">
                <a16:creationId xmlns:a16="http://schemas.microsoft.com/office/drawing/2014/main" id="{3F965DD2-AA46-269B-2BD8-80C7F1F229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979" y="2246697"/>
            <a:ext cx="609600" cy="609600"/>
          </a:xfrm>
          <a:prstGeom prst="rect">
            <a:avLst/>
          </a:prstGeom>
        </p:spPr>
      </p:pic>
      <p:pic>
        <p:nvPicPr>
          <p:cNvPr id="8" name="Graphic 7" descr="Badge outline">
            <a:extLst>
              <a:ext uri="{FF2B5EF4-FFF2-40B4-BE49-F238E27FC236}">
                <a16:creationId xmlns:a16="http://schemas.microsoft.com/office/drawing/2014/main" id="{AE02BF1D-928A-56D0-8FA0-6A6F7BF7AB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0467" y="3671044"/>
            <a:ext cx="609600" cy="609600"/>
          </a:xfrm>
          <a:prstGeom prst="rect">
            <a:avLst/>
          </a:prstGeom>
        </p:spPr>
      </p:pic>
      <p:pic>
        <p:nvPicPr>
          <p:cNvPr id="10" name="Graphic 9" descr="Badge 3 outline">
            <a:extLst>
              <a:ext uri="{FF2B5EF4-FFF2-40B4-BE49-F238E27FC236}">
                <a16:creationId xmlns:a16="http://schemas.microsoft.com/office/drawing/2014/main" id="{2140B064-D3C5-649C-90F2-7075DB8DF3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979" y="5101111"/>
            <a:ext cx="609600" cy="609600"/>
          </a:xfrm>
          <a:prstGeom prst="rect">
            <a:avLst/>
          </a:prstGeom>
        </p:spPr>
      </p:pic>
      <p:pic>
        <p:nvPicPr>
          <p:cNvPr id="2052" name="Picture 4" descr="ChatGpt App Development Company">
            <a:extLst>
              <a:ext uri="{FF2B5EF4-FFF2-40B4-BE49-F238E27FC236}">
                <a16:creationId xmlns:a16="http://schemas.microsoft.com/office/drawing/2014/main" id="{970C33A5-41C0-A5F7-37B1-9EC8542F6AD5}"/>
              </a:ext>
            </a:extLst>
          </p:cNvPr>
          <p:cNvPicPr>
            <a:picLocks noChangeAspect="1" noChangeArrowheads="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2000017" y="3487449"/>
            <a:ext cx="975360" cy="97536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Chat outline">
            <a:extLst>
              <a:ext uri="{FF2B5EF4-FFF2-40B4-BE49-F238E27FC236}">
                <a16:creationId xmlns:a16="http://schemas.microsoft.com/office/drawing/2014/main" id="{2CB31993-8C5F-CDB0-03C0-DD958AF08F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68529" y="4918231"/>
            <a:ext cx="975360" cy="975360"/>
          </a:xfrm>
          <a:prstGeom prst="rect">
            <a:avLst/>
          </a:prstGeom>
        </p:spPr>
      </p:pic>
      <p:sp>
        <p:nvSpPr>
          <p:cNvPr id="22" name="Rectangle 21">
            <a:extLst>
              <a:ext uri="{FF2B5EF4-FFF2-40B4-BE49-F238E27FC236}">
                <a16:creationId xmlns:a16="http://schemas.microsoft.com/office/drawing/2014/main" id="{D588B076-61F6-5054-EA99-EA20B61A60DB}"/>
              </a:ext>
            </a:extLst>
          </p:cNvPr>
          <p:cNvSpPr/>
          <p:nvPr/>
        </p:nvSpPr>
        <p:spPr>
          <a:xfrm>
            <a:off x="2243939" y="2060958"/>
            <a:ext cx="2110347" cy="975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0072CE"/>
                </a:solidFill>
                <a:effectLst/>
                <a:uLnTx/>
                <a:uFillTx/>
                <a:latin typeface="Overpass"/>
                <a:ea typeface="+mn-ea"/>
                <a:cs typeface="+mn-cs"/>
              </a:rPr>
              <a:t>User Input / Query</a:t>
            </a:r>
          </a:p>
        </p:txBody>
      </p:sp>
      <p:sp>
        <p:nvSpPr>
          <p:cNvPr id="23" name="Rectangle 22">
            <a:extLst>
              <a:ext uri="{FF2B5EF4-FFF2-40B4-BE49-F238E27FC236}">
                <a16:creationId xmlns:a16="http://schemas.microsoft.com/office/drawing/2014/main" id="{58C1F6E0-1613-9B8D-3C8D-A231EEC6EAB8}"/>
              </a:ext>
            </a:extLst>
          </p:cNvPr>
          <p:cNvSpPr/>
          <p:nvPr/>
        </p:nvSpPr>
        <p:spPr>
          <a:xfrm>
            <a:off x="2975377" y="3487451"/>
            <a:ext cx="2844667" cy="975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0072CE"/>
                </a:solidFill>
                <a:effectLst/>
                <a:uLnTx/>
                <a:uFillTx/>
                <a:latin typeface="Overpass"/>
                <a:ea typeface="+mn-ea"/>
                <a:cs typeface="+mn-cs"/>
              </a:rPr>
              <a:t>Cognitive Search Index &amp; Parsing</a:t>
            </a:r>
          </a:p>
        </p:txBody>
      </p:sp>
      <p:sp>
        <p:nvSpPr>
          <p:cNvPr id="24" name="Rectangle 23">
            <a:extLst>
              <a:ext uri="{FF2B5EF4-FFF2-40B4-BE49-F238E27FC236}">
                <a16:creationId xmlns:a16="http://schemas.microsoft.com/office/drawing/2014/main" id="{254A75E1-CBF4-F364-9547-9ED9F356A7F1}"/>
              </a:ext>
            </a:extLst>
          </p:cNvPr>
          <p:cNvSpPr/>
          <p:nvPr/>
        </p:nvSpPr>
        <p:spPr>
          <a:xfrm>
            <a:off x="2243889" y="4918233"/>
            <a:ext cx="2011443" cy="975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0072CE"/>
                </a:solidFill>
                <a:effectLst/>
                <a:uLnTx/>
                <a:uFillTx/>
                <a:latin typeface="Overpass"/>
                <a:ea typeface="+mn-ea"/>
                <a:cs typeface="+mn-cs"/>
              </a:rPr>
              <a:t>Response Generation</a:t>
            </a:r>
          </a:p>
        </p:txBody>
      </p:sp>
      <p:pic>
        <p:nvPicPr>
          <p:cNvPr id="31" name="Picture 30">
            <a:extLst>
              <a:ext uri="{FF2B5EF4-FFF2-40B4-BE49-F238E27FC236}">
                <a16:creationId xmlns:a16="http://schemas.microsoft.com/office/drawing/2014/main" id="{D87FCC01-CAC2-CCF4-73B1-F1A2CF1D6FD3}"/>
              </a:ext>
            </a:extLst>
          </p:cNvPr>
          <p:cNvPicPr>
            <a:picLocks noChangeAspect="1"/>
          </p:cNvPicPr>
          <p:nvPr/>
        </p:nvPicPr>
        <p:blipFill>
          <a:blip r:embed="rId11"/>
          <a:stretch>
            <a:fillRect/>
          </a:stretch>
        </p:blipFill>
        <p:spPr>
          <a:xfrm>
            <a:off x="1390467" y="2060958"/>
            <a:ext cx="731584" cy="975444"/>
          </a:xfrm>
          <a:prstGeom prst="rect">
            <a:avLst/>
          </a:prstGeom>
        </p:spPr>
      </p:pic>
      <p:cxnSp>
        <p:nvCxnSpPr>
          <p:cNvPr id="34" name="Straight Connector 33">
            <a:extLst>
              <a:ext uri="{FF2B5EF4-FFF2-40B4-BE49-F238E27FC236}">
                <a16:creationId xmlns:a16="http://schemas.microsoft.com/office/drawing/2014/main" id="{0046EBE5-2D92-A5CE-2F67-10159BE49F50}"/>
              </a:ext>
            </a:extLst>
          </p:cNvPr>
          <p:cNvCxnSpPr>
            <a:cxnSpLocks/>
          </p:cNvCxnSpPr>
          <p:nvPr/>
        </p:nvCxnSpPr>
        <p:spPr>
          <a:xfrm>
            <a:off x="4354285" y="2060958"/>
            <a:ext cx="0" cy="975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A35F8E-4E4A-15FE-7F12-4C45FF47C5E3}"/>
              </a:ext>
            </a:extLst>
          </p:cNvPr>
          <p:cNvCxnSpPr>
            <a:cxnSpLocks/>
          </p:cNvCxnSpPr>
          <p:nvPr/>
        </p:nvCxnSpPr>
        <p:spPr>
          <a:xfrm>
            <a:off x="5821572" y="3487450"/>
            <a:ext cx="0" cy="975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30C9B3-4EBC-AA4B-0ECE-C3FC62984D4F}"/>
              </a:ext>
            </a:extLst>
          </p:cNvPr>
          <p:cNvCxnSpPr>
            <a:cxnSpLocks/>
          </p:cNvCxnSpPr>
          <p:nvPr/>
        </p:nvCxnSpPr>
        <p:spPr>
          <a:xfrm>
            <a:off x="4255332" y="4918233"/>
            <a:ext cx="0" cy="971068"/>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0B91963-874F-EDD6-3DDA-787CFEBC3A45}"/>
              </a:ext>
            </a:extLst>
          </p:cNvPr>
          <p:cNvSpPr/>
          <p:nvPr/>
        </p:nvSpPr>
        <p:spPr>
          <a:xfrm>
            <a:off x="4354286" y="2060958"/>
            <a:ext cx="6846444" cy="975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D3935"/>
                </a:solidFill>
                <a:effectLst/>
                <a:uLnTx/>
                <a:uFillTx/>
                <a:latin typeface="Overpass"/>
                <a:ea typeface="+mn-ea"/>
                <a:cs typeface="+mn-cs"/>
              </a:rPr>
              <a:t>“What were the key drivers behind Ford’s revenue and profit performance last quarter”</a:t>
            </a:r>
          </a:p>
        </p:txBody>
      </p:sp>
      <p:sp>
        <p:nvSpPr>
          <p:cNvPr id="40" name="Rectangle 39">
            <a:extLst>
              <a:ext uri="{FF2B5EF4-FFF2-40B4-BE49-F238E27FC236}">
                <a16:creationId xmlns:a16="http://schemas.microsoft.com/office/drawing/2014/main" id="{A995D4DE-278A-6B12-0C61-6D2422A6B109}"/>
              </a:ext>
            </a:extLst>
          </p:cNvPr>
          <p:cNvSpPr/>
          <p:nvPr/>
        </p:nvSpPr>
        <p:spPr>
          <a:xfrm>
            <a:off x="5820044" y="3483160"/>
            <a:ext cx="5380680" cy="979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D3935"/>
                </a:solidFill>
                <a:effectLst/>
                <a:uLnTx/>
                <a:uFillTx/>
                <a:latin typeface="Overpass"/>
                <a:ea typeface="+mn-ea"/>
                <a:cs typeface="+mn-cs"/>
              </a:rPr>
              <a:t>Doc1 {content : '\n2 \n\</a:t>
            </a:r>
            <a:r>
              <a:rPr kumimoji="0" lang="en-US" sz="1600" b="0" i="0" u="none" strike="noStrike" kern="1200" cap="none" spc="0" normalizeH="0" baseline="0" noProof="0" dirty="0" err="1">
                <a:ln>
                  <a:noFill/>
                </a:ln>
                <a:solidFill>
                  <a:srgbClr val="3D3935"/>
                </a:solidFill>
                <a:effectLst/>
                <a:uLnTx/>
                <a:uFillTx/>
                <a:latin typeface="Overpass"/>
                <a:ea typeface="+mn-ea"/>
                <a:cs typeface="+mn-cs"/>
              </a:rPr>
              <a:t>nFord’s</a:t>
            </a:r>
            <a:r>
              <a:rPr kumimoji="0" lang="en-US" sz="1600" b="0" i="0" u="none" strike="noStrike" kern="1200" cap="none" spc="0" normalizeH="0" baseline="0" noProof="0" dirty="0">
                <a:ln>
                  <a:noFill/>
                </a:ln>
                <a:solidFill>
                  <a:srgbClr val="3D3935"/>
                </a:solidFill>
                <a:effectLst/>
                <a:uLnTx/>
                <a:uFillTx/>
                <a:latin typeface="Overpass"/>
                <a:ea typeface="+mn-ea"/>
                <a:cs typeface="+mn-cs"/>
              </a:rPr>
              <a:t> earnings…\n11%...’}</a:t>
            </a:r>
          </a:p>
        </p:txBody>
      </p:sp>
      <p:sp>
        <p:nvSpPr>
          <p:cNvPr id="41" name="Rectangle 40">
            <a:extLst>
              <a:ext uri="{FF2B5EF4-FFF2-40B4-BE49-F238E27FC236}">
                <a16:creationId xmlns:a16="http://schemas.microsoft.com/office/drawing/2014/main" id="{3A5CFC08-15AA-07F7-3516-4028664AB24B}"/>
              </a:ext>
            </a:extLst>
          </p:cNvPr>
          <p:cNvSpPr/>
          <p:nvPr/>
        </p:nvSpPr>
        <p:spPr>
          <a:xfrm>
            <a:off x="4255332" y="4913942"/>
            <a:ext cx="6945393" cy="975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3D3935"/>
                </a:solidFill>
                <a:effectLst/>
                <a:uLnTx/>
                <a:uFillTx/>
                <a:latin typeface="Overpass"/>
                <a:ea typeface="+mn-ea"/>
                <a:cs typeface="+mn-cs"/>
              </a:rPr>
              <a:t>“… </a:t>
            </a:r>
            <a:r>
              <a:rPr kumimoji="0" lang="en-US" sz="1467" b="0" i="0" u="none" strike="noStrike" kern="1200" cap="none" spc="0" normalizeH="0" baseline="0" noProof="0" dirty="0" err="1">
                <a:ln>
                  <a:noFill/>
                </a:ln>
                <a:solidFill>
                  <a:srgbClr val="3D3935"/>
                </a:solidFill>
                <a:effectLst/>
                <a:uLnTx/>
                <a:uFillTx/>
                <a:latin typeface="Overpass"/>
                <a:ea typeface="+mn-ea"/>
                <a:cs typeface="+mn-cs"/>
              </a:rPr>
              <a:t>FordPro</a:t>
            </a:r>
            <a:r>
              <a:rPr kumimoji="0" lang="en-US" sz="1467" b="0" i="0" u="none" strike="noStrike" kern="1200" cap="none" spc="0" normalizeH="0" baseline="0" noProof="0" dirty="0">
                <a:ln>
                  <a:noFill/>
                </a:ln>
                <a:solidFill>
                  <a:srgbClr val="3D3935"/>
                </a:solidFill>
                <a:effectLst/>
                <a:uLnTx/>
                <a:uFillTx/>
                <a:latin typeface="Overpass"/>
                <a:ea typeface="+mn-ea"/>
                <a:cs typeface="+mn-cs"/>
              </a:rPr>
              <a:t> delivered a 28% increase in revenue, driven by Transit and the all-new Super Duty. Ford Credit generated EBT of $309M, in line with expectations but down from the previous year due to lower financing margin and nonrecurring credit loss … (Source: Ford Motor Company (F) Q2 2023)”</a:t>
            </a:r>
          </a:p>
        </p:txBody>
      </p:sp>
      <p:cxnSp>
        <p:nvCxnSpPr>
          <p:cNvPr id="43" name="Connector: Elbow 42">
            <a:extLst>
              <a:ext uri="{FF2B5EF4-FFF2-40B4-BE49-F238E27FC236}">
                <a16:creationId xmlns:a16="http://schemas.microsoft.com/office/drawing/2014/main" id="{C5CA24FD-3DBB-45B1-5615-6E1132626FC5}"/>
              </a:ext>
            </a:extLst>
          </p:cNvPr>
          <p:cNvCxnSpPr>
            <a:stCxn id="6" idx="2"/>
            <a:endCxn id="8" idx="0"/>
          </p:cNvCxnSpPr>
          <p:nvPr/>
        </p:nvCxnSpPr>
        <p:spPr>
          <a:xfrm rot="16200000" flipH="1">
            <a:off x="922149" y="2897927"/>
            <a:ext cx="814747" cy="7314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7303EB2-D346-EBC1-4C98-26F1E207FC18}"/>
              </a:ext>
            </a:extLst>
          </p:cNvPr>
          <p:cNvCxnSpPr>
            <a:stCxn id="8" idx="2"/>
            <a:endCxn id="10" idx="0"/>
          </p:cNvCxnSpPr>
          <p:nvPr/>
        </p:nvCxnSpPr>
        <p:spPr>
          <a:xfrm rot="5400000">
            <a:off x="919289" y="4325133"/>
            <a:ext cx="820467" cy="7314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17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CCEE3E-255D-B7E9-DF38-167350ADD699}"/>
              </a:ext>
            </a:extLst>
          </p:cNvPr>
          <p:cNvSpPr>
            <a:spLocks noGrp="1"/>
          </p:cNvSpPr>
          <p:nvPr>
            <p:ph type="sldNum" sz="quarter" idx="4"/>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77E42F99-047F-453F-A85C-58D0648A1D53}" type="slidenum">
              <a:rPr kumimoji="0" lang="en-US" sz="1067" b="0" i="0" u="none" strike="noStrike" kern="1200" cap="none" spc="0" normalizeH="0" baseline="0" noProof="0">
                <a:ln>
                  <a:noFill/>
                </a:ln>
                <a:solidFill>
                  <a:srgbClr val="3D3935"/>
                </a:solidFill>
                <a:effectLst/>
                <a:uLnTx/>
                <a:uFillTx/>
                <a:latin typeface="Overpass"/>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18</a:t>
            </a:fld>
            <a:endParaRPr kumimoji="0" lang="en-US" sz="1067" b="0" i="0" u="none" strike="noStrike" kern="1200" cap="none" spc="0" normalizeH="0" baseline="0" noProof="0">
              <a:ln>
                <a:noFill/>
              </a:ln>
              <a:solidFill>
                <a:srgbClr val="3D3935"/>
              </a:solidFill>
              <a:effectLst/>
              <a:uLnTx/>
              <a:uFillTx/>
              <a:latin typeface="Overpass"/>
              <a:ea typeface="+mn-ea"/>
              <a:cs typeface="+mn-cs"/>
            </a:endParaRPr>
          </a:p>
        </p:txBody>
      </p:sp>
      <p:sp>
        <p:nvSpPr>
          <p:cNvPr id="2" name="Title 1">
            <a:extLst>
              <a:ext uri="{FF2B5EF4-FFF2-40B4-BE49-F238E27FC236}">
                <a16:creationId xmlns:a16="http://schemas.microsoft.com/office/drawing/2014/main" id="{FDECBC03-947A-48E5-314A-C2809DA0E514}"/>
              </a:ext>
            </a:extLst>
          </p:cNvPr>
          <p:cNvSpPr>
            <a:spLocks noGrp="1"/>
          </p:cNvSpPr>
          <p:nvPr>
            <p:ph type="title"/>
          </p:nvPr>
        </p:nvSpPr>
        <p:spPr/>
        <p:txBody>
          <a:bodyPr/>
          <a:lstStyle/>
          <a:p>
            <a:r>
              <a:rPr lang="en-US" dirty="0"/>
              <a:t>Sample Questions &amp; Answers</a:t>
            </a:r>
          </a:p>
        </p:txBody>
      </p:sp>
      <p:grpSp>
        <p:nvGrpSpPr>
          <p:cNvPr id="32" name="Group 31">
            <a:extLst>
              <a:ext uri="{FF2B5EF4-FFF2-40B4-BE49-F238E27FC236}">
                <a16:creationId xmlns:a16="http://schemas.microsoft.com/office/drawing/2014/main" id="{DC8DDB4A-E1AB-49DB-AC53-32693FA5799D}"/>
              </a:ext>
            </a:extLst>
          </p:cNvPr>
          <p:cNvGrpSpPr/>
          <p:nvPr/>
        </p:nvGrpSpPr>
        <p:grpSpPr>
          <a:xfrm>
            <a:off x="659030" y="1255870"/>
            <a:ext cx="5143629" cy="793913"/>
            <a:chOff x="494272" y="941902"/>
            <a:chExt cx="3857722" cy="595435"/>
          </a:xfrm>
        </p:grpSpPr>
        <p:sp>
          <p:nvSpPr>
            <p:cNvPr id="8" name="Rectangle: Rounded Corners 7">
              <a:extLst>
                <a:ext uri="{FF2B5EF4-FFF2-40B4-BE49-F238E27FC236}">
                  <a16:creationId xmlns:a16="http://schemas.microsoft.com/office/drawing/2014/main" id="{55B22E56-5016-F312-1754-C90E95181597}"/>
                </a:ext>
              </a:extLst>
            </p:cNvPr>
            <p:cNvSpPr/>
            <p:nvPr/>
          </p:nvSpPr>
          <p:spPr>
            <a:xfrm>
              <a:off x="494272" y="941902"/>
              <a:ext cx="3857722" cy="36576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just" defTabSz="60958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EFFFE"/>
                  </a:solidFill>
                  <a:effectLst/>
                  <a:uLnTx/>
                  <a:uFillTx/>
                  <a:latin typeface="Overpass"/>
                  <a:ea typeface="+mn-ea"/>
                  <a:cs typeface="+mn-cs"/>
                </a:rPr>
                <a:t>How have changes in raw material costs affected GM’s margins?</a:t>
              </a:r>
            </a:p>
          </p:txBody>
        </p:sp>
        <p:grpSp>
          <p:nvGrpSpPr>
            <p:cNvPr id="17" name="Group 16">
              <a:extLst>
                <a:ext uri="{FF2B5EF4-FFF2-40B4-BE49-F238E27FC236}">
                  <a16:creationId xmlns:a16="http://schemas.microsoft.com/office/drawing/2014/main" id="{DBD5B889-6DDD-3BD9-E613-AB461860BD56}"/>
                </a:ext>
              </a:extLst>
            </p:cNvPr>
            <p:cNvGrpSpPr/>
            <p:nvPr/>
          </p:nvGrpSpPr>
          <p:grpSpPr>
            <a:xfrm>
              <a:off x="560578" y="1170348"/>
              <a:ext cx="365760" cy="366989"/>
              <a:chOff x="804397" y="1496633"/>
              <a:chExt cx="365760" cy="366989"/>
            </a:xfrm>
          </p:grpSpPr>
          <p:sp>
            <p:nvSpPr>
              <p:cNvPr id="16" name="Oval 15">
                <a:extLst>
                  <a:ext uri="{FF2B5EF4-FFF2-40B4-BE49-F238E27FC236}">
                    <a16:creationId xmlns:a16="http://schemas.microsoft.com/office/drawing/2014/main" id="{67146959-7299-AF00-A4F9-C66C1961FECA}"/>
                  </a:ext>
                </a:extLst>
              </p:cNvPr>
              <p:cNvSpPr/>
              <p:nvPr/>
            </p:nvSpPr>
            <p:spPr>
              <a:xfrm>
                <a:off x="804397" y="1497862"/>
                <a:ext cx="365760" cy="36576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EFFFE"/>
                  </a:solidFill>
                  <a:effectLst/>
                  <a:uLnTx/>
                  <a:uFillTx/>
                  <a:latin typeface="Overpass"/>
                  <a:ea typeface="+mn-ea"/>
                  <a:cs typeface="+mn-cs"/>
                </a:endParaRPr>
              </a:p>
            </p:txBody>
          </p:sp>
          <p:pic>
            <p:nvPicPr>
              <p:cNvPr id="15" name="Graphic 14" descr="Office worker female outline">
                <a:extLst>
                  <a:ext uri="{FF2B5EF4-FFF2-40B4-BE49-F238E27FC236}">
                    <a16:creationId xmlns:a16="http://schemas.microsoft.com/office/drawing/2014/main" id="{DEA28F3C-80C4-C732-2DF1-688736EA2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397" y="1496633"/>
                <a:ext cx="365760" cy="365760"/>
              </a:xfrm>
              <a:prstGeom prst="rect">
                <a:avLst/>
              </a:prstGeom>
            </p:spPr>
          </p:pic>
        </p:grpSp>
      </p:grpSp>
      <p:grpSp>
        <p:nvGrpSpPr>
          <p:cNvPr id="33" name="Group 32">
            <a:extLst>
              <a:ext uri="{FF2B5EF4-FFF2-40B4-BE49-F238E27FC236}">
                <a16:creationId xmlns:a16="http://schemas.microsoft.com/office/drawing/2014/main" id="{FE2A265F-0DB3-38BD-05F8-1323F08313A7}"/>
              </a:ext>
            </a:extLst>
          </p:cNvPr>
          <p:cNvGrpSpPr/>
          <p:nvPr/>
        </p:nvGrpSpPr>
        <p:grpSpPr>
          <a:xfrm>
            <a:off x="3382589" y="1816761"/>
            <a:ext cx="7818135" cy="1277527"/>
            <a:chOff x="2536941" y="1362570"/>
            <a:chExt cx="5863601" cy="958145"/>
          </a:xfrm>
        </p:grpSpPr>
        <p:sp>
          <p:nvSpPr>
            <p:cNvPr id="9" name="Rectangle: Rounded Corners 8">
              <a:extLst>
                <a:ext uri="{FF2B5EF4-FFF2-40B4-BE49-F238E27FC236}">
                  <a16:creationId xmlns:a16="http://schemas.microsoft.com/office/drawing/2014/main" id="{CEBECD8B-C455-3C3C-B3C9-33409744BF61}"/>
                </a:ext>
              </a:extLst>
            </p:cNvPr>
            <p:cNvSpPr/>
            <p:nvPr/>
          </p:nvSpPr>
          <p:spPr>
            <a:xfrm flipH="1">
              <a:off x="2536941" y="1362570"/>
              <a:ext cx="5863601" cy="720384"/>
            </a:xfrm>
            <a:prstGeom prst="round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just" defTabSz="60958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D3935"/>
                  </a:solidFill>
                  <a:effectLst/>
                  <a:uLnTx/>
                  <a:uFillTx/>
                  <a:latin typeface="Overpass"/>
                  <a:ea typeface="+mn-ea"/>
                  <a:cs typeface="+mn-cs"/>
                </a:rPr>
                <a:t>General Motors (GM) reported increased costs year over year … They estimate commodity and logistics costs to be around $5 billion headwind year over year, consistent with prior expectations. Earlier in the year, raw materials were driving around two-thirds of this $5 billion increase …</a:t>
              </a:r>
            </a:p>
            <a:p>
              <a:pPr marL="0" marR="0" lvl="0" indent="0" algn="just" defTabSz="60958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D3935"/>
                  </a:solidFill>
                  <a:effectLst/>
                  <a:uLnTx/>
                  <a:uFillTx/>
                  <a:latin typeface="Overpass"/>
                  <a:ea typeface="+mn-ea"/>
                  <a:cs typeface="+mn-cs"/>
                </a:rPr>
                <a:t>(GM Q3 2022 Earnings Call Transcript)</a:t>
              </a:r>
            </a:p>
          </p:txBody>
        </p:sp>
        <p:grpSp>
          <p:nvGrpSpPr>
            <p:cNvPr id="19" name="Group 18">
              <a:extLst>
                <a:ext uri="{FF2B5EF4-FFF2-40B4-BE49-F238E27FC236}">
                  <a16:creationId xmlns:a16="http://schemas.microsoft.com/office/drawing/2014/main" id="{387F89C0-D0F6-5806-44F4-AB872BEC6504}"/>
                </a:ext>
              </a:extLst>
            </p:cNvPr>
            <p:cNvGrpSpPr/>
            <p:nvPr/>
          </p:nvGrpSpPr>
          <p:grpSpPr>
            <a:xfrm>
              <a:off x="7926824" y="1954955"/>
              <a:ext cx="365708" cy="365760"/>
              <a:chOff x="1352299" y="4052396"/>
              <a:chExt cx="365708" cy="365760"/>
            </a:xfrm>
          </p:grpSpPr>
          <p:sp>
            <p:nvSpPr>
              <p:cNvPr id="18" name="Oval 17">
                <a:extLst>
                  <a:ext uri="{FF2B5EF4-FFF2-40B4-BE49-F238E27FC236}">
                    <a16:creationId xmlns:a16="http://schemas.microsoft.com/office/drawing/2014/main" id="{540C106F-5570-DE66-6D81-A2F7A4006209}"/>
                  </a:ext>
                </a:extLst>
              </p:cNvPr>
              <p:cNvSpPr/>
              <p:nvPr/>
            </p:nvSpPr>
            <p:spPr>
              <a:xfrm>
                <a:off x="1352299" y="4052396"/>
                <a:ext cx="365708" cy="36570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EFFFE"/>
                  </a:solidFill>
                  <a:effectLst/>
                  <a:uLnTx/>
                  <a:uFillTx/>
                  <a:latin typeface="Overpass"/>
                  <a:ea typeface="+mn-ea"/>
                  <a:cs typeface="+mn-cs"/>
                </a:endParaRPr>
              </a:p>
            </p:txBody>
          </p:sp>
          <p:pic>
            <p:nvPicPr>
              <p:cNvPr id="1026" name="Picture 2">
                <a:extLst>
                  <a:ext uri="{FF2B5EF4-FFF2-40B4-BE49-F238E27FC236}">
                    <a16:creationId xmlns:a16="http://schemas.microsoft.com/office/drawing/2014/main" id="{C33DACC5-FF83-2CF7-5BBA-5C02EACC631A}"/>
                  </a:ext>
                </a:extLst>
              </p:cNvPr>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21879" r="21879"/>
              <a:stretch/>
            </p:blipFill>
            <p:spPr bwMode="auto">
              <a:xfrm>
                <a:off x="1352299" y="4052396"/>
                <a:ext cx="365708" cy="3657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4" name="Group 33">
            <a:extLst>
              <a:ext uri="{FF2B5EF4-FFF2-40B4-BE49-F238E27FC236}">
                <a16:creationId xmlns:a16="http://schemas.microsoft.com/office/drawing/2014/main" id="{133C3ABD-7516-BB5B-49AF-2428173B4367}"/>
              </a:ext>
            </a:extLst>
          </p:cNvPr>
          <p:cNvGrpSpPr/>
          <p:nvPr/>
        </p:nvGrpSpPr>
        <p:grpSpPr>
          <a:xfrm>
            <a:off x="659028" y="2850483"/>
            <a:ext cx="7682867" cy="823176"/>
            <a:chOff x="494271" y="2137862"/>
            <a:chExt cx="5762150" cy="617382"/>
          </a:xfrm>
        </p:grpSpPr>
        <p:sp>
          <p:nvSpPr>
            <p:cNvPr id="10" name="Rectangle: Rounded Corners 9">
              <a:extLst>
                <a:ext uri="{FF2B5EF4-FFF2-40B4-BE49-F238E27FC236}">
                  <a16:creationId xmlns:a16="http://schemas.microsoft.com/office/drawing/2014/main" id="{82FA5D42-9328-CB03-9E68-BFD0B77DEE69}"/>
                </a:ext>
              </a:extLst>
            </p:cNvPr>
            <p:cNvSpPr/>
            <p:nvPr/>
          </p:nvSpPr>
          <p:spPr>
            <a:xfrm>
              <a:off x="494271" y="2137862"/>
              <a:ext cx="5762150" cy="36570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just" defTabSz="60958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EFFFE"/>
                  </a:solidFill>
                  <a:effectLst/>
                  <a:uLnTx/>
                  <a:uFillTx/>
                  <a:latin typeface="Overpass"/>
                  <a:ea typeface="+mn-ea"/>
                  <a:cs typeface="+mn-cs"/>
                </a:rPr>
                <a:t>Can you give an update on Tesla’s competitive landscape and where the company positions itself?</a:t>
              </a:r>
            </a:p>
          </p:txBody>
        </p:sp>
        <p:grpSp>
          <p:nvGrpSpPr>
            <p:cNvPr id="20" name="Group 19">
              <a:extLst>
                <a:ext uri="{FF2B5EF4-FFF2-40B4-BE49-F238E27FC236}">
                  <a16:creationId xmlns:a16="http://schemas.microsoft.com/office/drawing/2014/main" id="{48DE3E59-23C5-A9E8-BDB8-0C6D4B04780F}"/>
                </a:ext>
              </a:extLst>
            </p:cNvPr>
            <p:cNvGrpSpPr/>
            <p:nvPr/>
          </p:nvGrpSpPr>
          <p:grpSpPr>
            <a:xfrm>
              <a:off x="560578" y="2388255"/>
              <a:ext cx="365760" cy="366989"/>
              <a:chOff x="804397" y="1496633"/>
              <a:chExt cx="365760" cy="366989"/>
            </a:xfrm>
          </p:grpSpPr>
          <p:sp>
            <p:nvSpPr>
              <p:cNvPr id="21" name="Oval 20">
                <a:extLst>
                  <a:ext uri="{FF2B5EF4-FFF2-40B4-BE49-F238E27FC236}">
                    <a16:creationId xmlns:a16="http://schemas.microsoft.com/office/drawing/2014/main" id="{E9ADD171-4C38-747A-5F1D-D35A22BCF49C}"/>
                  </a:ext>
                </a:extLst>
              </p:cNvPr>
              <p:cNvSpPr/>
              <p:nvPr/>
            </p:nvSpPr>
            <p:spPr>
              <a:xfrm>
                <a:off x="804397" y="1497862"/>
                <a:ext cx="365760" cy="36576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EFFFE"/>
                  </a:solidFill>
                  <a:effectLst/>
                  <a:uLnTx/>
                  <a:uFillTx/>
                  <a:latin typeface="Overpass"/>
                  <a:ea typeface="+mn-ea"/>
                  <a:cs typeface="+mn-cs"/>
                </a:endParaRPr>
              </a:p>
            </p:txBody>
          </p:sp>
          <p:pic>
            <p:nvPicPr>
              <p:cNvPr id="22" name="Graphic 21" descr="Office worker female outline">
                <a:extLst>
                  <a:ext uri="{FF2B5EF4-FFF2-40B4-BE49-F238E27FC236}">
                    <a16:creationId xmlns:a16="http://schemas.microsoft.com/office/drawing/2014/main" id="{61E180D1-EB5D-395C-E07A-2D6D67A94B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397" y="1496633"/>
                <a:ext cx="365760" cy="365760"/>
              </a:xfrm>
              <a:prstGeom prst="rect">
                <a:avLst/>
              </a:prstGeom>
            </p:spPr>
          </p:pic>
        </p:grpSp>
      </p:grpSp>
      <p:grpSp>
        <p:nvGrpSpPr>
          <p:cNvPr id="36" name="Group 35">
            <a:extLst>
              <a:ext uri="{FF2B5EF4-FFF2-40B4-BE49-F238E27FC236}">
                <a16:creationId xmlns:a16="http://schemas.microsoft.com/office/drawing/2014/main" id="{AB4B4F75-6CB1-FA89-0071-861D9AAF6740}"/>
              </a:ext>
            </a:extLst>
          </p:cNvPr>
          <p:cNvGrpSpPr/>
          <p:nvPr/>
        </p:nvGrpSpPr>
        <p:grpSpPr>
          <a:xfrm>
            <a:off x="659027" y="4543775"/>
            <a:ext cx="4786123" cy="805479"/>
            <a:chOff x="494270" y="3407831"/>
            <a:chExt cx="3589592" cy="604109"/>
          </a:xfrm>
        </p:grpSpPr>
        <p:sp>
          <p:nvSpPr>
            <p:cNvPr id="12" name="Rectangle: Rounded Corners 11">
              <a:extLst>
                <a:ext uri="{FF2B5EF4-FFF2-40B4-BE49-F238E27FC236}">
                  <a16:creationId xmlns:a16="http://schemas.microsoft.com/office/drawing/2014/main" id="{09EC942B-F984-3813-6D24-CADBCE611BE1}"/>
                </a:ext>
              </a:extLst>
            </p:cNvPr>
            <p:cNvSpPr/>
            <p:nvPr/>
          </p:nvSpPr>
          <p:spPr>
            <a:xfrm>
              <a:off x="494270" y="3407831"/>
              <a:ext cx="3589592" cy="36570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just" defTabSz="60958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EFFFE"/>
                  </a:solidFill>
                  <a:effectLst/>
                  <a:uLnTx/>
                  <a:uFillTx/>
                  <a:latin typeface="Overpass"/>
                  <a:ea typeface="+mn-ea"/>
                  <a:cs typeface="+mn-cs"/>
                </a:rPr>
                <a:t>What investments is Ford making in digital transformation?</a:t>
              </a:r>
            </a:p>
          </p:txBody>
        </p:sp>
        <p:grpSp>
          <p:nvGrpSpPr>
            <p:cNvPr id="23" name="Group 22">
              <a:extLst>
                <a:ext uri="{FF2B5EF4-FFF2-40B4-BE49-F238E27FC236}">
                  <a16:creationId xmlns:a16="http://schemas.microsoft.com/office/drawing/2014/main" id="{E11B322B-E6A3-D84F-67EA-60E5D022F863}"/>
                </a:ext>
              </a:extLst>
            </p:cNvPr>
            <p:cNvGrpSpPr/>
            <p:nvPr/>
          </p:nvGrpSpPr>
          <p:grpSpPr>
            <a:xfrm>
              <a:off x="560575" y="3644951"/>
              <a:ext cx="365760" cy="366989"/>
              <a:chOff x="804397" y="1496633"/>
              <a:chExt cx="365760" cy="366989"/>
            </a:xfrm>
          </p:grpSpPr>
          <p:sp>
            <p:nvSpPr>
              <p:cNvPr id="24" name="Oval 23">
                <a:extLst>
                  <a:ext uri="{FF2B5EF4-FFF2-40B4-BE49-F238E27FC236}">
                    <a16:creationId xmlns:a16="http://schemas.microsoft.com/office/drawing/2014/main" id="{9D89E4C0-81CA-8DE9-86E7-BDF4E14035A4}"/>
                  </a:ext>
                </a:extLst>
              </p:cNvPr>
              <p:cNvSpPr/>
              <p:nvPr/>
            </p:nvSpPr>
            <p:spPr>
              <a:xfrm>
                <a:off x="804397" y="1497862"/>
                <a:ext cx="365760" cy="36576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EFFFE"/>
                  </a:solidFill>
                  <a:effectLst/>
                  <a:uLnTx/>
                  <a:uFillTx/>
                  <a:latin typeface="Overpass"/>
                  <a:ea typeface="+mn-ea"/>
                  <a:cs typeface="+mn-cs"/>
                </a:endParaRPr>
              </a:p>
            </p:txBody>
          </p:sp>
          <p:pic>
            <p:nvPicPr>
              <p:cNvPr id="25" name="Graphic 24" descr="Office worker female outline">
                <a:extLst>
                  <a:ext uri="{FF2B5EF4-FFF2-40B4-BE49-F238E27FC236}">
                    <a16:creationId xmlns:a16="http://schemas.microsoft.com/office/drawing/2014/main" id="{25D0606E-F40E-2B99-B93B-DE33484315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397" y="1496633"/>
                <a:ext cx="365760" cy="365760"/>
              </a:xfrm>
              <a:prstGeom prst="rect">
                <a:avLst/>
              </a:prstGeom>
            </p:spPr>
          </p:pic>
        </p:grpSp>
      </p:grpSp>
      <p:grpSp>
        <p:nvGrpSpPr>
          <p:cNvPr id="35" name="Group 34">
            <a:extLst>
              <a:ext uri="{FF2B5EF4-FFF2-40B4-BE49-F238E27FC236}">
                <a16:creationId xmlns:a16="http://schemas.microsoft.com/office/drawing/2014/main" id="{6FACB70C-36B8-C068-5412-71F0DBA3C034}"/>
              </a:ext>
            </a:extLst>
          </p:cNvPr>
          <p:cNvGrpSpPr/>
          <p:nvPr/>
        </p:nvGrpSpPr>
        <p:grpSpPr>
          <a:xfrm>
            <a:off x="3382593" y="3411304"/>
            <a:ext cx="7818135" cy="1376275"/>
            <a:chOff x="2536944" y="2558478"/>
            <a:chExt cx="5863601" cy="1032206"/>
          </a:xfrm>
        </p:grpSpPr>
        <p:sp>
          <p:nvSpPr>
            <p:cNvPr id="11" name="Rectangle: Rounded Corners 10">
              <a:extLst>
                <a:ext uri="{FF2B5EF4-FFF2-40B4-BE49-F238E27FC236}">
                  <a16:creationId xmlns:a16="http://schemas.microsoft.com/office/drawing/2014/main" id="{96811888-6581-38BC-D2EB-016F0E556F5F}"/>
                </a:ext>
              </a:extLst>
            </p:cNvPr>
            <p:cNvSpPr/>
            <p:nvPr/>
          </p:nvSpPr>
          <p:spPr>
            <a:xfrm flipH="1">
              <a:off x="2536944" y="2558478"/>
              <a:ext cx="5863601" cy="794445"/>
            </a:xfrm>
            <a:prstGeom prst="round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just" defTabSz="60958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D3935"/>
                  </a:solidFill>
                  <a:effectLst/>
                  <a:uLnTx/>
                  <a:uFillTx/>
                  <a:latin typeface="Overpass"/>
                  <a:ea typeface="+mn-ea"/>
                  <a:cs typeface="+mn-cs"/>
                </a:rPr>
                <a:t>Tesla (TSLA) is focusing on improving the total cost of ownership of their cars, including insurance costs. They are also working on minimizing the cost of repair for their vehicles. Tesla's insurance business is currently at a $300 million annual premium run rate and is growing 20% per quarter. (Tesla Q4 2022 Earnings Call Transcript)</a:t>
              </a:r>
            </a:p>
          </p:txBody>
        </p:sp>
        <p:grpSp>
          <p:nvGrpSpPr>
            <p:cNvPr id="26" name="Group 25">
              <a:extLst>
                <a:ext uri="{FF2B5EF4-FFF2-40B4-BE49-F238E27FC236}">
                  <a16:creationId xmlns:a16="http://schemas.microsoft.com/office/drawing/2014/main" id="{7EE64BF6-3EBE-BD8D-CFA8-929C1F2BDF40}"/>
                </a:ext>
              </a:extLst>
            </p:cNvPr>
            <p:cNvGrpSpPr/>
            <p:nvPr/>
          </p:nvGrpSpPr>
          <p:grpSpPr>
            <a:xfrm>
              <a:off x="7926824" y="3224924"/>
              <a:ext cx="365708" cy="365760"/>
              <a:chOff x="1352299" y="4052396"/>
              <a:chExt cx="365708" cy="365760"/>
            </a:xfrm>
          </p:grpSpPr>
          <p:sp>
            <p:nvSpPr>
              <p:cNvPr id="27" name="Oval 26">
                <a:extLst>
                  <a:ext uri="{FF2B5EF4-FFF2-40B4-BE49-F238E27FC236}">
                    <a16:creationId xmlns:a16="http://schemas.microsoft.com/office/drawing/2014/main" id="{8F120FCA-7981-6020-C570-1A401DD3B28C}"/>
                  </a:ext>
                </a:extLst>
              </p:cNvPr>
              <p:cNvSpPr/>
              <p:nvPr/>
            </p:nvSpPr>
            <p:spPr>
              <a:xfrm>
                <a:off x="1352299" y="4052396"/>
                <a:ext cx="365708" cy="36570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EFFFE"/>
                  </a:solidFill>
                  <a:effectLst/>
                  <a:uLnTx/>
                  <a:uFillTx/>
                  <a:latin typeface="Overpass"/>
                  <a:ea typeface="+mn-ea"/>
                  <a:cs typeface="+mn-cs"/>
                </a:endParaRPr>
              </a:p>
            </p:txBody>
          </p:sp>
          <p:pic>
            <p:nvPicPr>
              <p:cNvPr id="28" name="Picture 2">
                <a:extLst>
                  <a:ext uri="{FF2B5EF4-FFF2-40B4-BE49-F238E27FC236}">
                    <a16:creationId xmlns:a16="http://schemas.microsoft.com/office/drawing/2014/main" id="{7A7E866F-626D-6C64-ACD5-1A3B35D2D498}"/>
                  </a:ext>
                </a:extLst>
              </p:cNvPr>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21879" r="21879"/>
              <a:stretch/>
            </p:blipFill>
            <p:spPr bwMode="auto">
              <a:xfrm>
                <a:off x="1352299" y="4052396"/>
                <a:ext cx="365708" cy="3657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 name="Group 36">
            <a:extLst>
              <a:ext uri="{FF2B5EF4-FFF2-40B4-BE49-F238E27FC236}">
                <a16:creationId xmlns:a16="http://schemas.microsoft.com/office/drawing/2014/main" id="{3A80DB87-353E-2628-0626-2A3700B821F3}"/>
              </a:ext>
            </a:extLst>
          </p:cNvPr>
          <p:cNvGrpSpPr/>
          <p:nvPr/>
        </p:nvGrpSpPr>
        <p:grpSpPr>
          <a:xfrm>
            <a:off x="3382591" y="5104595"/>
            <a:ext cx="7818135" cy="1376275"/>
            <a:chOff x="2536943" y="3828446"/>
            <a:chExt cx="5863601" cy="1032206"/>
          </a:xfrm>
        </p:grpSpPr>
        <p:sp>
          <p:nvSpPr>
            <p:cNvPr id="13" name="Rectangle: Rounded Corners 12">
              <a:extLst>
                <a:ext uri="{FF2B5EF4-FFF2-40B4-BE49-F238E27FC236}">
                  <a16:creationId xmlns:a16="http://schemas.microsoft.com/office/drawing/2014/main" id="{B8E44564-F98D-7094-478E-58A3F004AD45}"/>
                </a:ext>
              </a:extLst>
            </p:cNvPr>
            <p:cNvSpPr/>
            <p:nvPr/>
          </p:nvSpPr>
          <p:spPr>
            <a:xfrm flipH="1">
              <a:off x="2536943" y="3828446"/>
              <a:ext cx="5863601" cy="794444"/>
            </a:xfrm>
            <a:prstGeom prst="roundRect">
              <a:avLst/>
            </a:prstGeom>
            <a:solidFill>
              <a:schemeClr val="bg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just" defTabSz="60958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D3935"/>
                  </a:solidFill>
                  <a:effectLst/>
                  <a:uLnTx/>
                  <a:uFillTx/>
                  <a:latin typeface="Overpass"/>
                  <a:ea typeface="+mn-ea"/>
                  <a:cs typeface="+mn-cs"/>
                </a:rPr>
                <a:t>Ford (F) is investing in digital transformation, with a focus on software and services as a differentiator. They have about 550,000 paid and service subscribers, with Ford Pro accounting for 80% of those. They are seeing 50% gross margins on their current software services.</a:t>
              </a:r>
            </a:p>
            <a:p>
              <a:pPr marL="0" marR="0" lvl="0" indent="0" algn="just" defTabSz="60958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3D3935"/>
                  </a:solidFill>
                  <a:effectLst/>
                  <a:uLnTx/>
                  <a:uFillTx/>
                  <a:latin typeface="Overpass"/>
                  <a:ea typeface="+mn-ea"/>
                  <a:cs typeface="+mn-cs"/>
                </a:rPr>
                <a:t>(Ford Q2 2023 Earnings Call Transcript)</a:t>
              </a:r>
            </a:p>
          </p:txBody>
        </p:sp>
        <p:grpSp>
          <p:nvGrpSpPr>
            <p:cNvPr id="29" name="Group 28">
              <a:extLst>
                <a:ext uri="{FF2B5EF4-FFF2-40B4-BE49-F238E27FC236}">
                  <a16:creationId xmlns:a16="http://schemas.microsoft.com/office/drawing/2014/main" id="{B3D2F228-31B9-F668-B1CD-B683793C800C}"/>
                </a:ext>
              </a:extLst>
            </p:cNvPr>
            <p:cNvGrpSpPr/>
            <p:nvPr/>
          </p:nvGrpSpPr>
          <p:grpSpPr>
            <a:xfrm>
              <a:off x="7926824" y="4494892"/>
              <a:ext cx="365708" cy="365760"/>
              <a:chOff x="1352299" y="4052396"/>
              <a:chExt cx="365708" cy="365760"/>
            </a:xfrm>
          </p:grpSpPr>
          <p:sp>
            <p:nvSpPr>
              <p:cNvPr id="30" name="Oval 29">
                <a:extLst>
                  <a:ext uri="{FF2B5EF4-FFF2-40B4-BE49-F238E27FC236}">
                    <a16:creationId xmlns:a16="http://schemas.microsoft.com/office/drawing/2014/main" id="{02BCE62F-24AE-E3E3-0985-C98050761C1E}"/>
                  </a:ext>
                </a:extLst>
              </p:cNvPr>
              <p:cNvSpPr/>
              <p:nvPr/>
            </p:nvSpPr>
            <p:spPr>
              <a:xfrm>
                <a:off x="1352299" y="4052396"/>
                <a:ext cx="365708" cy="365708"/>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EFFFE"/>
                  </a:solidFill>
                  <a:effectLst/>
                  <a:uLnTx/>
                  <a:uFillTx/>
                  <a:latin typeface="Overpass"/>
                  <a:ea typeface="+mn-ea"/>
                  <a:cs typeface="+mn-cs"/>
                </a:endParaRPr>
              </a:p>
            </p:txBody>
          </p:sp>
          <p:pic>
            <p:nvPicPr>
              <p:cNvPr id="31" name="Picture 2">
                <a:extLst>
                  <a:ext uri="{FF2B5EF4-FFF2-40B4-BE49-F238E27FC236}">
                    <a16:creationId xmlns:a16="http://schemas.microsoft.com/office/drawing/2014/main" id="{26F7CABC-B083-71DE-DF9C-EB3E9983B448}"/>
                  </a:ext>
                </a:extLst>
              </p:cNvPr>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21879" r="21879"/>
              <a:stretch/>
            </p:blipFill>
            <p:spPr bwMode="auto">
              <a:xfrm>
                <a:off x="1352299" y="4052396"/>
                <a:ext cx="365708" cy="36576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2897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Horizontal)">
                                      <p:cBhvr>
                                        <p:cTn id="12" dur="500"/>
                                        <p:tgtEl>
                                          <p:spTgt spid="33"/>
                                        </p:tgtEl>
                                      </p:cBhvr>
                                    </p:animEffect>
                                  </p:childTnLst>
                                </p:cTn>
                              </p:par>
                              <p:par>
                                <p:cTn id="13" presetID="26" presetClass="emph" presetSubtype="0" fill="hold" nodeType="withEffect">
                                  <p:stCondLst>
                                    <p:cond delay="0"/>
                                  </p:stCondLst>
                                  <p:childTnLst>
                                    <p:animEffect transition="out" filter="fade">
                                      <p:cBhvr>
                                        <p:cTn id="14" dur="500" tmFilter="0, 0; .2, .5; .8, .5; 1, 0"/>
                                        <p:tgtEl>
                                          <p:spTgt spid="33"/>
                                        </p:tgtEl>
                                      </p:cBhvr>
                                    </p:animEffect>
                                    <p:animScale>
                                      <p:cBhvr>
                                        <p:cTn id="15" dur="250" autoRev="1" fill="hold"/>
                                        <p:tgtEl>
                                          <p:spTgt spid="33"/>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arn(outHorizontal)">
                                      <p:cBhvr>
                                        <p:cTn id="25" dur="500"/>
                                        <p:tgtEl>
                                          <p:spTgt spid="35"/>
                                        </p:tgtEl>
                                      </p:cBhvr>
                                    </p:animEffect>
                                  </p:childTnLst>
                                </p:cTn>
                              </p:par>
                              <p:par>
                                <p:cTn id="26" presetID="26" presetClass="emph" presetSubtype="0" fill="hold" nodeType="withEffect">
                                  <p:stCondLst>
                                    <p:cond delay="0"/>
                                  </p:stCondLst>
                                  <p:childTnLst>
                                    <p:animEffect transition="out" filter="fade">
                                      <p:cBhvr>
                                        <p:cTn id="27" dur="500" tmFilter="0, 0; .2, .5; .8, .5; 1, 0"/>
                                        <p:tgtEl>
                                          <p:spTgt spid="35"/>
                                        </p:tgtEl>
                                      </p:cBhvr>
                                    </p:animEffect>
                                    <p:animScale>
                                      <p:cBhvr>
                                        <p:cTn id="28" dur="250" autoRev="1" fill="hold"/>
                                        <p:tgtEl>
                                          <p:spTgt spid="35"/>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42"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barn(outHorizontal)">
                                      <p:cBhvr>
                                        <p:cTn id="38" dur="500"/>
                                        <p:tgtEl>
                                          <p:spTgt spid="37"/>
                                        </p:tgtEl>
                                      </p:cBhvr>
                                    </p:animEffect>
                                  </p:childTnLst>
                                </p:cTn>
                              </p:par>
                              <p:par>
                                <p:cTn id="39" presetID="26" presetClass="emph" presetSubtype="0" fill="hold" nodeType="withEffect">
                                  <p:stCondLst>
                                    <p:cond delay="0"/>
                                  </p:stCondLst>
                                  <p:childTnLst>
                                    <p:animEffect transition="out" filter="fade">
                                      <p:cBhvr>
                                        <p:cTn id="40" dur="500" tmFilter="0, 0; .2, .5; .8, .5; 1, 0"/>
                                        <p:tgtEl>
                                          <p:spTgt spid="37"/>
                                        </p:tgtEl>
                                      </p:cBhvr>
                                    </p:animEffect>
                                    <p:animScale>
                                      <p:cBhvr>
                                        <p:cTn id="41" dur="25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386" name="object 2">
            <a:extLst>
              <a:ext uri="{FF2B5EF4-FFF2-40B4-BE49-F238E27FC236}">
                <a16:creationId xmlns:a16="http://schemas.microsoft.com/office/drawing/2014/main" id="{1230B73B-A2F6-9545-46E8-69B488492C46}"/>
              </a:ext>
            </a:extLst>
          </p:cNvPr>
          <p:cNvGrpSpPr>
            <a:grpSpLocks/>
          </p:cNvGrpSpPr>
          <p:nvPr/>
        </p:nvGrpSpPr>
        <p:grpSpPr bwMode="auto">
          <a:xfrm>
            <a:off x="534988" y="563563"/>
            <a:ext cx="4119562" cy="5980112"/>
            <a:chOff x="534923" y="563880"/>
            <a:chExt cx="4119879" cy="5979160"/>
          </a:xfrm>
        </p:grpSpPr>
        <p:sp>
          <p:nvSpPr>
            <p:cNvPr id="16393" name="object 3">
              <a:extLst>
                <a:ext uri="{FF2B5EF4-FFF2-40B4-BE49-F238E27FC236}">
                  <a16:creationId xmlns:a16="http://schemas.microsoft.com/office/drawing/2014/main" id="{43AD3BE1-18B8-466A-F8CE-26C6300E8890}"/>
                </a:ext>
              </a:extLst>
            </p:cNvPr>
            <p:cNvSpPr>
              <a:spLocks/>
            </p:cNvSpPr>
            <p:nvPr/>
          </p:nvSpPr>
          <p:spPr bwMode="auto">
            <a:xfrm>
              <a:off x="534923" y="832104"/>
              <a:ext cx="680085" cy="5710555"/>
            </a:xfrm>
            <a:custGeom>
              <a:avLst/>
              <a:gdLst>
                <a:gd name="T0" fmla="*/ 679704 w 680085"/>
                <a:gd name="T1" fmla="*/ 0 h 5710555"/>
                <a:gd name="T2" fmla="*/ 0 w 680085"/>
                <a:gd name="T3" fmla="*/ 466725 h 5710555"/>
                <a:gd name="T4" fmla="*/ 0 w 680085"/>
                <a:gd name="T5" fmla="*/ 5710428 h 5710555"/>
                <a:gd name="T6" fmla="*/ 679704 w 680085"/>
                <a:gd name="T7" fmla="*/ 5243703 h 5710555"/>
                <a:gd name="T8" fmla="*/ 679704 w 680085"/>
                <a:gd name="T9" fmla="*/ 0 h 57105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0085" h="5710555">
                  <a:moveTo>
                    <a:pt x="679704" y="0"/>
                  </a:moveTo>
                  <a:lnTo>
                    <a:pt x="0" y="466725"/>
                  </a:lnTo>
                  <a:lnTo>
                    <a:pt x="0" y="5710428"/>
                  </a:lnTo>
                  <a:lnTo>
                    <a:pt x="679704" y="5243703"/>
                  </a:lnTo>
                  <a:lnTo>
                    <a:pt x="679704" y="0"/>
                  </a:lnTo>
                  <a:close/>
                </a:path>
              </a:pathLst>
            </a:custGeom>
            <a:solidFill>
              <a:srgbClr val="2E549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94" name="object 4">
              <a:extLst>
                <a:ext uri="{FF2B5EF4-FFF2-40B4-BE49-F238E27FC236}">
                  <a16:creationId xmlns:a16="http://schemas.microsoft.com/office/drawing/2014/main" id="{783943BA-2191-80D4-5075-5A32C6FDBB56}"/>
                </a:ext>
              </a:extLst>
            </p:cNvPr>
            <p:cNvSpPr>
              <a:spLocks/>
            </p:cNvSpPr>
            <p:nvPr/>
          </p:nvSpPr>
          <p:spPr bwMode="auto">
            <a:xfrm>
              <a:off x="810767" y="563880"/>
              <a:ext cx="405765" cy="5521960"/>
            </a:xfrm>
            <a:custGeom>
              <a:avLst/>
              <a:gdLst>
                <a:gd name="T0" fmla="*/ 0 w 405765"/>
                <a:gd name="T1" fmla="*/ 0 h 5521960"/>
                <a:gd name="T2" fmla="*/ 0 w 405765"/>
                <a:gd name="T3" fmla="*/ 5259197 h 5521960"/>
                <a:gd name="T4" fmla="*/ 405384 w 405765"/>
                <a:gd name="T5" fmla="*/ 5521452 h 5521960"/>
                <a:gd name="T6" fmla="*/ 405384 w 405765"/>
                <a:gd name="T7" fmla="*/ 259969 h 5521960"/>
                <a:gd name="T8" fmla="*/ 0 w 405765"/>
                <a:gd name="T9" fmla="*/ 0 h 5521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5765" h="5521960">
                  <a:moveTo>
                    <a:pt x="0" y="0"/>
                  </a:moveTo>
                  <a:lnTo>
                    <a:pt x="0" y="5259197"/>
                  </a:lnTo>
                  <a:lnTo>
                    <a:pt x="405384" y="5521452"/>
                  </a:lnTo>
                  <a:lnTo>
                    <a:pt x="405384" y="259969"/>
                  </a:lnTo>
                  <a:lnTo>
                    <a:pt x="0" y="0"/>
                  </a:lnTo>
                  <a:close/>
                </a:path>
              </a:pathLst>
            </a:custGeom>
            <a:solidFill>
              <a:srgbClr val="1F386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95" name="object 5">
              <a:extLst>
                <a:ext uri="{FF2B5EF4-FFF2-40B4-BE49-F238E27FC236}">
                  <a16:creationId xmlns:a16="http://schemas.microsoft.com/office/drawing/2014/main" id="{122856CD-CCDD-672B-E59E-37499C9F0F89}"/>
                </a:ext>
              </a:extLst>
            </p:cNvPr>
            <p:cNvSpPr>
              <a:spLocks/>
            </p:cNvSpPr>
            <p:nvPr/>
          </p:nvSpPr>
          <p:spPr bwMode="auto">
            <a:xfrm>
              <a:off x="815339" y="565404"/>
              <a:ext cx="3839210" cy="5252085"/>
            </a:xfrm>
            <a:custGeom>
              <a:avLst/>
              <a:gdLst>
                <a:gd name="T0" fmla="*/ 3838955 w 3839210"/>
                <a:gd name="T1" fmla="*/ 0 h 5252085"/>
                <a:gd name="T2" fmla="*/ 0 w 3839210"/>
                <a:gd name="T3" fmla="*/ 0 h 5252085"/>
                <a:gd name="T4" fmla="*/ 0 w 3839210"/>
                <a:gd name="T5" fmla="*/ 5251704 h 5252085"/>
                <a:gd name="T6" fmla="*/ 3838955 w 3839210"/>
                <a:gd name="T7" fmla="*/ 5251704 h 5252085"/>
                <a:gd name="T8" fmla="*/ 3838955 w 3839210"/>
                <a:gd name="T9" fmla="*/ 0 h 52520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39210" h="5252085">
                  <a:moveTo>
                    <a:pt x="3838955" y="0"/>
                  </a:moveTo>
                  <a:lnTo>
                    <a:pt x="0" y="0"/>
                  </a:lnTo>
                  <a:lnTo>
                    <a:pt x="0" y="5251704"/>
                  </a:lnTo>
                  <a:lnTo>
                    <a:pt x="3838955" y="5251704"/>
                  </a:lnTo>
                  <a:lnTo>
                    <a:pt x="3838955"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387" name="object 6">
            <a:extLst>
              <a:ext uri="{FF2B5EF4-FFF2-40B4-BE49-F238E27FC236}">
                <a16:creationId xmlns:a16="http://schemas.microsoft.com/office/drawing/2014/main" id="{A2AB5BC1-103B-BAC1-717F-486397531F9F}"/>
              </a:ext>
            </a:extLst>
          </p:cNvPr>
          <p:cNvSpPr txBox="1">
            <a:spLocks noChangeArrowheads="1"/>
          </p:cNvSpPr>
          <p:nvPr/>
        </p:nvSpPr>
        <p:spPr bwMode="auto">
          <a:xfrm>
            <a:off x="1177925" y="1473200"/>
            <a:ext cx="2974975" cy="149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0485" rIns="0" bIns="0">
            <a:spAutoFit/>
          </a:bodyPr>
          <a:lstStyle>
            <a:lvl1pPr marL="127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2700" marR="0" lvl="0" indent="0" algn="l" defTabSz="914400" rtl="0" eaLnBrk="1" fontAlgn="auto" latinLnBrk="0" hangingPunct="1">
              <a:lnSpc>
                <a:spcPts val="3675"/>
              </a:lnSpc>
              <a:spcBef>
                <a:spcPts val="550"/>
              </a:spcBef>
              <a:spcAft>
                <a:spcPts val="0"/>
              </a:spcAft>
              <a:buClrTx/>
              <a:buSzTx/>
              <a:buFontTx/>
              <a:buNone/>
              <a:tabLst/>
              <a:defRPr/>
            </a:pPr>
            <a:r>
              <a:rPr kumimoji="0" lang="en-US" altLang="en-US" sz="3400" b="0" i="0" u="none" strike="noStrike" kern="1200" cap="none" spc="0" normalizeH="0" baseline="0" noProof="0" dirty="0" err="1">
                <a:ln>
                  <a:noFill/>
                </a:ln>
                <a:solidFill>
                  <a:srgbClr val="FFFFFF"/>
                </a:solidFill>
                <a:effectLst/>
                <a:uLnTx/>
                <a:uFillTx/>
                <a:latin typeface="Calibri Light" panose="020F0302020204030204" pitchFamily="34" charset="0"/>
                <a:ea typeface="+mn-ea"/>
                <a:cs typeface="Calibri Light" panose="020F0302020204030204" pitchFamily="34" charset="0"/>
              </a:rPr>
              <a:t>Principais</a:t>
            </a:r>
            <a:r>
              <a:rPr kumimoji="0" lang="en-US" altLang="en-US" sz="34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 </a:t>
            </a:r>
            <a:r>
              <a:rPr kumimoji="0" lang="en-US" altLang="en-US" sz="3400" b="0" i="0" u="none" strike="noStrike" kern="1200" cap="none" spc="0" normalizeH="0" baseline="0" noProof="0" dirty="0" err="1">
                <a:ln>
                  <a:noFill/>
                </a:ln>
                <a:solidFill>
                  <a:srgbClr val="FFFFFF"/>
                </a:solidFill>
                <a:effectLst/>
                <a:uLnTx/>
                <a:uFillTx/>
                <a:latin typeface="Calibri Light" panose="020F0302020204030204" pitchFamily="34" charset="0"/>
                <a:ea typeface="+mn-ea"/>
                <a:cs typeface="Calibri Light" panose="020F0302020204030204" pitchFamily="34" charset="0"/>
              </a:rPr>
              <a:t>desafios</a:t>
            </a:r>
            <a:r>
              <a:rPr kumimoji="0" lang="en-US" altLang="en-US" sz="34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 e </a:t>
            </a:r>
            <a:r>
              <a:rPr kumimoji="0" lang="en-US" altLang="en-US" sz="3400" b="0" i="0" u="none" strike="noStrike" kern="1200" cap="none" spc="0" normalizeH="0" baseline="0" noProof="0" dirty="0" err="1">
                <a:ln>
                  <a:noFill/>
                </a:ln>
                <a:solidFill>
                  <a:srgbClr val="FFFFFF"/>
                </a:solidFill>
                <a:effectLst/>
                <a:uLnTx/>
                <a:uFillTx/>
                <a:latin typeface="Calibri Light" panose="020F0302020204030204" pitchFamily="34" charset="0"/>
                <a:ea typeface="+mn-ea"/>
                <a:cs typeface="Calibri Light" panose="020F0302020204030204" pitchFamily="34" charset="0"/>
              </a:rPr>
              <a:t>aprendizados</a:t>
            </a:r>
            <a:endParaRPr kumimoji="0" lang="en-US" altLang="en-US" sz="34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16388" name="object 7">
            <a:extLst>
              <a:ext uri="{FF2B5EF4-FFF2-40B4-BE49-F238E27FC236}">
                <a16:creationId xmlns:a16="http://schemas.microsoft.com/office/drawing/2014/main" id="{32A419F0-EF73-57AC-62D4-3DA3FF531A54}"/>
              </a:ext>
            </a:extLst>
          </p:cNvPr>
          <p:cNvSpPr txBox="1">
            <a:spLocks noChangeArrowheads="1"/>
          </p:cNvSpPr>
          <p:nvPr/>
        </p:nvSpPr>
        <p:spPr bwMode="auto">
          <a:xfrm>
            <a:off x="5016500" y="239713"/>
            <a:ext cx="6526213"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4775" rIns="0" bIns="0">
            <a:spAutoFit/>
          </a:bodyPr>
          <a:lstStyle>
            <a:lvl1pPr marL="239713" indent="-227013">
              <a:tabLst>
                <a:tab pos="239713" algn="l"/>
              </a:tabLst>
              <a:defRPr>
                <a:solidFill>
                  <a:schemeClr val="tx1"/>
                </a:solidFill>
                <a:latin typeface="Arial" panose="020B0604020202020204" pitchFamily="34" charset="0"/>
              </a:defRPr>
            </a:lvl1pPr>
            <a:lvl2pPr marL="742950" indent="-285750">
              <a:tabLst>
                <a:tab pos="239713" algn="l"/>
              </a:tabLst>
              <a:defRPr>
                <a:solidFill>
                  <a:schemeClr val="tx1"/>
                </a:solidFill>
                <a:latin typeface="Arial" panose="020B0604020202020204" pitchFamily="34" charset="0"/>
              </a:defRPr>
            </a:lvl2pPr>
            <a:lvl3pPr marL="1143000" indent="-228600">
              <a:tabLst>
                <a:tab pos="239713" algn="l"/>
              </a:tabLst>
              <a:defRPr>
                <a:solidFill>
                  <a:schemeClr val="tx1"/>
                </a:solidFill>
                <a:latin typeface="Arial" panose="020B0604020202020204" pitchFamily="34" charset="0"/>
              </a:defRPr>
            </a:lvl3pPr>
            <a:lvl4pPr marL="1600200" indent="-228600">
              <a:tabLst>
                <a:tab pos="239713" algn="l"/>
              </a:tabLst>
              <a:defRPr>
                <a:solidFill>
                  <a:schemeClr val="tx1"/>
                </a:solidFill>
                <a:latin typeface="Arial" panose="020B0604020202020204" pitchFamily="34" charset="0"/>
              </a:defRPr>
            </a:lvl4pPr>
            <a:lvl5pPr marL="2057400" indent="-228600">
              <a:tabLst>
                <a:tab pos="2397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397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397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397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39713" algn="l"/>
              </a:tabLst>
              <a:defRPr>
                <a:solidFill>
                  <a:schemeClr val="tx1"/>
                </a:solidFill>
                <a:latin typeface="Arial" panose="020B0604020202020204" pitchFamily="34" charset="0"/>
              </a:defRPr>
            </a:lvl9pPr>
          </a:lstStyle>
          <a:p>
            <a:pPr marL="239713" marR="0" lvl="0" indent="-227013" algn="l" defTabSz="914400" rtl="0" eaLnBrk="1" fontAlgn="auto" latinLnBrk="0" hangingPunct="1">
              <a:lnSpc>
                <a:spcPct val="100000"/>
              </a:lnSpc>
              <a:spcBef>
                <a:spcPts val="825"/>
              </a:spcBef>
              <a:spcAft>
                <a:spcPts val="0"/>
              </a:spcAft>
              <a:buClrTx/>
              <a:buSzTx/>
              <a:buFont typeface="Arial" panose="020B0604020202020204" pitchFamily="34" charset="0"/>
              <a:buChar char="•"/>
              <a:tabLst>
                <a:tab pos="239713" algn="l"/>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GBS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precisa</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de um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executivo</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no alto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escalão</a:t>
            </a:r>
            <a:endPar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239713" marR="0" lvl="0" indent="-227013" algn="l" defTabSz="914400" rtl="0" eaLnBrk="1" fontAlgn="auto" latinLnBrk="0" hangingPunct="1">
              <a:lnSpc>
                <a:spcPct val="100000"/>
              </a:lnSpc>
              <a:spcBef>
                <a:spcPts val="725"/>
              </a:spcBef>
              <a:spcAft>
                <a:spcPts val="0"/>
              </a:spcAft>
              <a:buClrTx/>
              <a:buSzTx/>
              <a:buFont typeface="Arial" panose="020B0604020202020204" pitchFamily="34" charset="0"/>
              <a:buChar char="•"/>
              <a:tabLst>
                <a:tab pos="239713" algn="l"/>
              </a:tabLst>
              <a:defRPr/>
            </a:pP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Custo</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versus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investimentos</a:t>
            </a:r>
            <a:endPar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239713" marR="0" lvl="0" indent="-227013" algn="l" defTabSz="914400" rtl="0" eaLnBrk="1" fontAlgn="auto" latinLnBrk="0" hangingPunct="1">
              <a:lnSpc>
                <a:spcPts val="2588"/>
              </a:lnSpc>
              <a:spcBef>
                <a:spcPts val="1038"/>
              </a:spcBef>
              <a:spcAft>
                <a:spcPts val="0"/>
              </a:spcAft>
              <a:buClrTx/>
              <a:buSzTx/>
              <a:buFont typeface="Arial" panose="020B0604020202020204" pitchFamily="34" charset="0"/>
              <a:buChar char="•"/>
              <a:tabLst>
                <a:tab pos="239713" algn="l"/>
              </a:tabLst>
              <a:defRPr/>
            </a:pP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Definir</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os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processos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nível</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global e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os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donos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dos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processos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visão</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239713" marR="0" lvl="0" indent="-227013" algn="l" defTabSz="914400" rtl="0" eaLnBrk="1" fontAlgn="auto" latinLnBrk="0" hangingPunct="1">
              <a:lnSpc>
                <a:spcPct val="100000"/>
              </a:lnSpc>
              <a:spcBef>
                <a:spcPts val="675"/>
              </a:spcBef>
              <a:spcAft>
                <a:spcPts val="0"/>
              </a:spcAft>
              <a:buClrTx/>
              <a:buSzTx/>
              <a:buFont typeface="Arial" panose="020B0604020202020204" pitchFamily="34" charset="0"/>
              <a:buChar char="•"/>
              <a:tabLst>
                <a:tab pos="239713" algn="l"/>
              </a:tabLst>
              <a:defRPr/>
            </a:pP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Alinhar</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interesses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locais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com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globais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migrações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a:p>
            <a:pPr marL="239713" marR="0" lvl="0" indent="-227013" algn="l" defTabSz="914400" rtl="0" eaLnBrk="1" fontAlgn="auto" latinLnBrk="0" hangingPunct="1">
              <a:lnSpc>
                <a:spcPts val="2588"/>
              </a:lnSpc>
              <a:spcBef>
                <a:spcPts val="1050"/>
              </a:spcBef>
              <a:spcAft>
                <a:spcPts val="0"/>
              </a:spcAft>
              <a:buClrTx/>
              <a:buSzTx/>
              <a:buFont typeface="Arial" panose="020B0604020202020204" pitchFamily="34" charset="0"/>
              <a:buChar char="•"/>
              <a:tabLst>
                <a:tab pos="239713" algn="l"/>
              </a:tabLst>
              <a:defRPr/>
            </a:pP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Evitar</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atividades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pontuais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ou</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processos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específicos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que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requerem</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muita</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customização</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no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processo</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futuro</a:t>
            </a:r>
            <a:endPar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239713" marR="0" lvl="0" indent="-227013" algn="l" defTabSz="914400" rtl="0" eaLnBrk="1" fontAlgn="auto" latinLnBrk="0" hangingPunct="1">
              <a:lnSpc>
                <a:spcPct val="100000"/>
              </a:lnSpc>
              <a:spcBef>
                <a:spcPts val="675"/>
              </a:spcBef>
              <a:spcAft>
                <a:spcPts val="0"/>
              </a:spcAft>
              <a:buClrTx/>
              <a:buSzTx/>
              <a:buFont typeface="Arial" panose="020B0604020202020204" pitchFamily="34" charset="0"/>
              <a:buChar char="•"/>
              <a:tabLst>
                <a:tab pos="239713" algn="l"/>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 sub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organizações</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dentro</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do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modelo</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p>
        </p:txBody>
      </p:sp>
      <p:sp>
        <p:nvSpPr>
          <p:cNvPr id="8" name="object 8">
            <a:extLst>
              <a:ext uri="{FF2B5EF4-FFF2-40B4-BE49-F238E27FC236}">
                <a16:creationId xmlns:a16="http://schemas.microsoft.com/office/drawing/2014/main" id="{DFEB181D-33CD-8FAC-A0A3-B29E8AA84A8D}"/>
              </a:ext>
            </a:extLst>
          </p:cNvPr>
          <p:cNvSpPr txBox="1"/>
          <p:nvPr/>
        </p:nvSpPr>
        <p:spPr>
          <a:xfrm>
            <a:off x="5473700" y="3968750"/>
            <a:ext cx="4429125" cy="809625"/>
          </a:xfrm>
          <a:prstGeom prst="rect">
            <a:avLst/>
          </a:prstGeom>
        </p:spPr>
        <p:txBody>
          <a:bodyPr lIns="0" tIns="38100" rIns="0" bIns="0">
            <a:spAutoFit/>
          </a:bodyPr>
          <a:lstStyle/>
          <a:p>
            <a:pPr marL="469265" marR="0" lvl="0" indent="-456565" algn="l" defTabSz="914400" rtl="0" eaLnBrk="1" fontAlgn="auto" latinLnBrk="0" hangingPunct="1">
              <a:lnSpc>
                <a:spcPct val="100000"/>
              </a:lnSpc>
              <a:spcBef>
                <a:spcPts val="300"/>
              </a:spcBef>
              <a:spcAft>
                <a:spcPts val="0"/>
              </a:spcAft>
              <a:buClrTx/>
              <a:buSzTx/>
              <a:buFontTx/>
              <a:buAutoNum type="arabicPeriod"/>
              <a:tabLst>
                <a:tab pos="469265" algn="l"/>
              </a:tabLst>
              <a:defRPr/>
            </a:pPr>
            <a:r>
              <a:rPr kumimoji="0" sz="2400" b="0" i="0" u="none" strike="noStrike" kern="0" cap="none" spc="0" normalizeH="0" baseline="0" noProof="0" dirty="0">
                <a:ln>
                  <a:noFill/>
                </a:ln>
                <a:solidFill>
                  <a:sysClr val="windowText" lastClr="000000"/>
                </a:solidFill>
                <a:effectLst/>
                <a:uLnTx/>
                <a:uFillTx/>
                <a:latin typeface="Calibri"/>
                <a:ea typeface="+mn-ea"/>
                <a:cs typeface="Calibri"/>
              </a:rPr>
              <a:t>Orgânica</a:t>
            </a:r>
            <a:r>
              <a:rPr kumimoji="0" sz="2400" b="0" i="0" u="none" strike="noStrike" kern="0" cap="none" spc="-65" normalizeH="0" baseline="0" noProof="0" dirty="0">
                <a:ln>
                  <a:noFill/>
                </a:ln>
                <a:solidFill>
                  <a:sysClr val="windowText" lastClr="000000"/>
                </a:solidFill>
                <a:effectLst/>
                <a:uLnTx/>
                <a:uFillTx/>
                <a:latin typeface="Calibri"/>
                <a:ea typeface="+mn-ea"/>
                <a:cs typeface="Calibri"/>
              </a:rPr>
              <a:t> </a:t>
            </a:r>
            <a:r>
              <a:rPr kumimoji="0" sz="2400" b="0" i="0" u="none" strike="noStrike" kern="0" cap="none" spc="0" normalizeH="0" baseline="0" noProof="0" dirty="0">
                <a:ln>
                  <a:noFill/>
                </a:ln>
                <a:solidFill>
                  <a:sysClr val="windowText" lastClr="000000"/>
                </a:solidFill>
                <a:effectLst/>
                <a:uLnTx/>
                <a:uFillTx/>
                <a:latin typeface="Calibri"/>
                <a:ea typeface="+mn-ea"/>
                <a:cs typeface="Calibri"/>
              </a:rPr>
              <a:t>com</a:t>
            </a:r>
            <a:r>
              <a:rPr kumimoji="0" sz="2400" b="0" i="0" u="none" strike="noStrike" kern="0" cap="none" spc="-75" normalizeH="0" baseline="0" noProof="0" dirty="0">
                <a:ln>
                  <a:noFill/>
                </a:ln>
                <a:solidFill>
                  <a:sysClr val="windowText" lastClr="000000"/>
                </a:solidFill>
                <a:effectLst/>
                <a:uLnTx/>
                <a:uFillTx/>
                <a:latin typeface="Calibri"/>
                <a:ea typeface="+mn-ea"/>
                <a:cs typeface="Calibri"/>
              </a:rPr>
              <a:t> </a:t>
            </a:r>
            <a:r>
              <a:rPr kumimoji="0" sz="2400" b="0" i="0" u="none" strike="noStrike" kern="0" cap="none" spc="0" normalizeH="0" baseline="0" noProof="0" dirty="0">
                <a:ln>
                  <a:noFill/>
                </a:ln>
                <a:solidFill>
                  <a:sysClr val="windowText" lastClr="000000"/>
                </a:solidFill>
                <a:effectLst/>
                <a:uLnTx/>
                <a:uFillTx/>
                <a:latin typeface="Calibri"/>
                <a:ea typeface="+mn-ea"/>
                <a:cs typeface="Calibri"/>
              </a:rPr>
              <a:t>foco</a:t>
            </a:r>
            <a:r>
              <a:rPr kumimoji="0" sz="2400" b="0" i="0" u="none" strike="noStrike" kern="0" cap="none" spc="-70" normalizeH="0" baseline="0" noProof="0" dirty="0">
                <a:ln>
                  <a:noFill/>
                </a:ln>
                <a:solidFill>
                  <a:sysClr val="windowText" lastClr="000000"/>
                </a:solidFill>
                <a:effectLst/>
                <a:uLnTx/>
                <a:uFillTx/>
                <a:latin typeface="Calibri"/>
                <a:ea typeface="+mn-ea"/>
                <a:cs typeface="Calibri"/>
              </a:rPr>
              <a:t> </a:t>
            </a:r>
            <a:r>
              <a:rPr kumimoji="0" sz="2400" b="0" i="0" u="none" strike="noStrike" kern="0" cap="none" spc="0" normalizeH="0" baseline="0" noProof="0" dirty="0">
                <a:ln>
                  <a:noFill/>
                </a:ln>
                <a:solidFill>
                  <a:sysClr val="windowText" lastClr="000000"/>
                </a:solidFill>
                <a:effectLst/>
                <a:uLnTx/>
                <a:uFillTx/>
                <a:latin typeface="Calibri"/>
                <a:ea typeface="+mn-ea"/>
                <a:cs typeface="Calibri"/>
              </a:rPr>
              <a:t>no</a:t>
            </a:r>
            <a:r>
              <a:rPr kumimoji="0" sz="2400" b="0" i="0" u="none" strike="noStrike" kern="0" cap="none" spc="-65" normalizeH="0" baseline="0" noProof="0" dirty="0">
                <a:ln>
                  <a:noFill/>
                </a:ln>
                <a:solidFill>
                  <a:sysClr val="windowText" lastClr="000000"/>
                </a:solidFill>
                <a:effectLst/>
                <a:uLnTx/>
                <a:uFillTx/>
                <a:latin typeface="Calibri"/>
                <a:ea typeface="+mn-ea"/>
                <a:cs typeface="Calibri"/>
              </a:rPr>
              <a:t> </a:t>
            </a:r>
            <a:r>
              <a:rPr kumimoji="0" sz="2400" b="0" i="0" u="none" strike="noStrike" kern="0" cap="none" spc="-10" normalizeH="0" baseline="0" noProof="0" dirty="0">
                <a:ln>
                  <a:noFill/>
                </a:ln>
                <a:solidFill>
                  <a:sysClr val="windowText" lastClr="000000"/>
                </a:solidFill>
                <a:effectLst/>
                <a:uLnTx/>
                <a:uFillTx/>
                <a:latin typeface="Calibri"/>
                <a:ea typeface="+mn-ea"/>
                <a:cs typeface="Calibri"/>
              </a:rPr>
              <a:t>cliente</a:t>
            </a:r>
            <a:endParaRPr kumimoji="0" sz="2400" b="0" i="0" u="none" strike="noStrike" kern="0" cap="none" spc="0" normalizeH="0" baseline="0" noProof="0">
              <a:ln>
                <a:noFill/>
              </a:ln>
              <a:solidFill>
                <a:sysClr val="windowText" lastClr="000000"/>
              </a:solidFill>
              <a:effectLst/>
              <a:uLnTx/>
              <a:uFillTx/>
              <a:latin typeface="Calibri"/>
              <a:ea typeface="+mn-ea"/>
              <a:cs typeface="Calibri"/>
            </a:endParaRPr>
          </a:p>
          <a:p>
            <a:pPr marL="469265" marR="0" lvl="0" indent="-456565" algn="l" defTabSz="914400" rtl="0" eaLnBrk="1" fontAlgn="auto" latinLnBrk="0" hangingPunct="1">
              <a:lnSpc>
                <a:spcPct val="100000"/>
              </a:lnSpc>
              <a:spcBef>
                <a:spcPts val="204"/>
              </a:spcBef>
              <a:spcAft>
                <a:spcPts val="0"/>
              </a:spcAft>
              <a:buClrTx/>
              <a:buSzTx/>
              <a:buFontTx/>
              <a:buAutoNum type="arabicPeriod"/>
              <a:tabLst>
                <a:tab pos="469265" algn="l"/>
              </a:tabLst>
              <a:defRPr/>
            </a:pPr>
            <a:r>
              <a:rPr kumimoji="0" sz="2400" b="0" i="0" u="none" strike="noStrike" kern="0" cap="none" spc="0" normalizeH="0" baseline="0" noProof="0" dirty="0">
                <a:ln>
                  <a:noFill/>
                </a:ln>
                <a:solidFill>
                  <a:sysClr val="windowText" lastClr="000000"/>
                </a:solidFill>
                <a:effectLst/>
                <a:uLnTx/>
                <a:uFillTx/>
                <a:latin typeface="Calibri"/>
                <a:ea typeface="+mn-ea"/>
                <a:cs typeface="Calibri"/>
              </a:rPr>
              <a:t>Mecânica</a:t>
            </a:r>
            <a:r>
              <a:rPr kumimoji="0" sz="2400" b="0" i="0" u="none" strike="noStrike" kern="0" cap="none" spc="-65" normalizeH="0" baseline="0" noProof="0" dirty="0">
                <a:ln>
                  <a:noFill/>
                </a:ln>
                <a:solidFill>
                  <a:sysClr val="windowText" lastClr="000000"/>
                </a:solidFill>
                <a:effectLst/>
                <a:uLnTx/>
                <a:uFillTx/>
                <a:latin typeface="Calibri"/>
                <a:ea typeface="+mn-ea"/>
                <a:cs typeface="Calibri"/>
              </a:rPr>
              <a:t> </a:t>
            </a:r>
            <a:r>
              <a:rPr kumimoji="0" sz="2400" b="0" i="0" u="none" strike="noStrike" kern="0" cap="none" spc="0" normalizeH="0" baseline="0" noProof="0" dirty="0">
                <a:ln>
                  <a:noFill/>
                </a:ln>
                <a:solidFill>
                  <a:sysClr val="windowText" lastClr="000000"/>
                </a:solidFill>
                <a:effectLst/>
                <a:uLnTx/>
                <a:uFillTx/>
                <a:latin typeface="Calibri"/>
                <a:ea typeface="+mn-ea"/>
                <a:cs typeface="Calibri"/>
              </a:rPr>
              <a:t>com</a:t>
            </a:r>
            <a:r>
              <a:rPr kumimoji="0" sz="2400" b="0" i="0" u="none" strike="noStrike" kern="0" cap="none" spc="-70" normalizeH="0" baseline="0" noProof="0" dirty="0">
                <a:ln>
                  <a:noFill/>
                </a:ln>
                <a:solidFill>
                  <a:sysClr val="windowText" lastClr="000000"/>
                </a:solidFill>
                <a:effectLst/>
                <a:uLnTx/>
                <a:uFillTx/>
                <a:latin typeface="Calibri"/>
                <a:ea typeface="+mn-ea"/>
                <a:cs typeface="Calibri"/>
              </a:rPr>
              <a:t> </a:t>
            </a:r>
            <a:r>
              <a:rPr kumimoji="0" sz="2400" b="0" i="0" u="none" strike="noStrike" kern="0" cap="none" spc="0" normalizeH="0" baseline="0" noProof="0" dirty="0">
                <a:ln>
                  <a:noFill/>
                </a:ln>
                <a:solidFill>
                  <a:sysClr val="windowText" lastClr="000000"/>
                </a:solidFill>
                <a:effectLst/>
                <a:uLnTx/>
                <a:uFillTx/>
                <a:latin typeface="Calibri"/>
                <a:ea typeface="+mn-ea"/>
                <a:cs typeface="Calibri"/>
              </a:rPr>
              <a:t>foco</a:t>
            </a:r>
            <a:r>
              <a:rPr kumimoji="0" sz="2400" b="0" i="0" u="none" strike="noStrike" kern="0" cap="none" spc="-60" normalizeH="0" baseline="0" noProof="0" dirty="0">
                <a:ln>
                  <a:noFill/>
                </a:ln>
                <a:solidFill>
                  <a:sysClr val="windowText" lastClr="000000"/>
                </a:solidFill>
                <a:effectLst/>
                <a:uLnTx/>
                <a:uFillTx/>
                <a:latin typeface="Calibri"/>
                <a:ea typeface="+mn-ea"/>
                <a:cs typeface="Calibri"/>
              </a:rPr>
              <a:t> </a:t>
            </a:r>
            <a:r>
              <a:rPr kumimoji="0" sz="2400" b="0" i="0" u="none" strike="noStrike" kern="0" cap="none" spc="0" normalizeH="0" baseline="0" noProof="0" dirty="0">
                <a:ln>
                  <a:noFill/>
                </a:ln>
                <a:solidFill>
                  <a:sysClr val="windowText" lastClr="000000"/>
                </a:solidFill>
                <a:effectLst/>
                <a:uLnTx/>
                <a:uFillTx/>
                <a:latin typeface="Calibri"/>
                <a:ea typeface="+mn-ea"/>
                <a:cs typeface="Calibri"/>
              </a:rPr>
              <a:t>no</a:t>
            </a:r>
            <a:r>
              <a:rPr kumimoji="0" sz="2400" b="0" i="0" u="none" strike="noStrike" kern="0" cap="none" spc="-60" normalizeH="0" baseline="0" noProof="0" dirty="0">
                <a:ln>
                  <a:noFill/>
                </a:ln>
                <a:solidFill>
                  <a:sysClr val="windowText" lastClr="000000"/>
                </a:solidFill>
                <a:effectLst/>
                <a:uLnTx/>
                <a:uFillTx/>
                <a:latin typeface="Calibri"/>
                <a:ea typeface="+mn-ea"/>
                <a:cs typeface="Calibri"/>
              </a:rPr>
              <a:t> </a:t>
            </a:r>
            <a:r>
              <a:rPr kumimoji="0" sz="2400" b="0" i="0" u="none" strike="noStrike" kern="0" cap="none" spc="-10" normalizeH="0" baseline="0" noProof="0" dirty="0">
                <a:ln>
                  <a:noFill/>
                </a:ln>
                <a:solidFill>
                  <a:sysClr val="windowText" lastClr="000000"/>
                </a:solidFill>
                <a:effectLst/>
                <a:uLnTx/>
                <a:uFillTx/>
                <a:latin typeface="Calibri"/>
                <a:ea typeface="+mn-ea"/>
                <a:cs typeface="Calibri"/>
              </a:rPr>
              <a:t>processo</a:t>
            </a:r>
            <a:endParaRPr kumimoji="0" sz="2400"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6390" name="object 9">
            <a:extLst>
              <a:ext uri="{FF2B5EF4-FFF2-40B4-BE49-F238E27FC236}">
                <a16:creationId xmlns:a16="http://schemas.microsoft.com/office/drawing/2014/main" id="{08847C6B-7FE2-5C87-914F-0945F426246A}"/>
              </a:ext>
            </a:extLst>
          </p:cNvPr>
          <p:cNvSpPr txBox="1">
            <a:spLocks noChangeArrowheads="1"/>
          </p:cNvSpPr>
          <p:nvPr/>
        </p:nvSpPr>
        <p:spPr bwMode="auto">
          <a:xfrm>
            <a:off x="5016500" y="4845050"/>
            <a:ext cx="6099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3975" rIns="0" bIns="0">
            <a:spAutoFit/>
          </a:bodyPr>
          <a:lstStyle>
            <a:lvl1pPr marL="239713" indent="-227013">
              <a:tabLst>
                <a:tab pos="241300" algn="l"/>
              </a:tabLst>
              <a:defRPr>
                <a:solidFill>
                  <a:schemeClr val="tx1"/>
                </a:solidFill>
                <a:latin typeface="Arial" panose="020B0604020202020204" pitchFamily="34" charset="0"/>
              </a:defRPr>
            </a:lvl1pPr>
            <a:lvl2pPr marL="742950" indent="-285750">
              <a:tabLst>
                <a:tab pos="241300" algn="l"/>
              </a:tabLst>
              <a:defRPr>
                <a:solidFill>
                  <a:schemeClr val="tx1"/>
                </a:solidFill>
                <a:latin typeface="Arial" panose="020B0604020202020204" pitchFamily="34" charset="0"/>
              </a:defRPr>
            </a:lvl2pPr>
            <a:lvl3pPr marL="1143000" indent="-228600">
              <a:tabLst>
                <a:tab pos="241300" algn="l"/>
              </a:tabLst>
              <a:defRPr>
                <a:solidFill>
                  <a:schemeClr val="tx1"/>
                </a:solidFill>
                <a:latin typeface="Arial" panose="020B0604020202020204" pitchFamily="34" charset="0"/>
              </a:defRPr>
            </a:lvl3pPr>
            <a:lvl4pPr marL="1600200" indent="-228600">
              <a:tabLst>
                <a:tab pos="241300" algn="l"/>
              </a:tabLst>
              <a:defRPr>
                <a:solidFill>
                  <a:schemeClr val="tx1"/>
                </a:solidFill>
                <a:latin typeface="Arial" panose="020B0604020202020204" pitchFamily="34" charset="0"/>
              </a:defRPr>
            </a:lvl4pPr>
            <a:lvl5pPr marL="2057400" indent="-228600">
              <a:tabLst>
                <a:tab pos="2413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413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413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413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41300" algn="l"/>
              </a:tabLst>
              <a:defRPr>
                <a:solidFill>
                  <a:schemeClr val="tx1"/>
                </a:solidFill>
                <a:latin typeface="Arial" panose="020B0604020202020204" pitchFamily="34" charset="0"/>
              </a:defRPr>
            </a:lvl9pPr>
          </a:lstStyle>
          <a:p>
            <a:pPr marL="239713" marR="0" lvl="0" indent="-227013" algn="l" defTabSz="914400" rtl="0" eaLnBrk="1" fontAlgn="auto" latinLnBrk="0" hangingPunct="1">
              <a:lnSpc>
                <a:spcPts val="2588"/>
              </a:lnSpc>
              <a:spcBef>
                <a:spcPts val="425"/>
              </a:spcBef>
              <a:spcAft>
                <a:spcPts val="0"/>
              </a:spcAft>
              <a:buClrTx/>
              <a:buSzTx/>
              <a:buFont typeface="Arial" panose="020B0604020202020204" pitchFamily="34" charset="0"/>
              <a:buChar char="•"/>
              <a:tabLst>
                <a:tab pos="241300" algn="l"/>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Criar valor para as unidades locais (curto prazo) 	enquanto você trabalha no futuro</a:t>
            </a:r>
          </a:p>
        </p:txBody>
      </p:sp>
      <p:pic>
        <p:nvPicPr>
          <p:cNvPr id="16391" name="object 10">
            <a:extLst>
              <a:ext uri="{FF2B5EF4-FFF2-40B4-BE49-F238E27FC236}">
                <a16:creationId xmlns:a16="http://schemas.microsoft.com/office/drawing/2014/main" id="{845F0DF7-842E-6354-0BA7-B237377CD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50" y="5741988"/>
            <a:ext cx="29051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bject 11">
            <a:extLst>
              <a:ext uri="{FF2B5EF4-FFF2-40B4-BE49-F238E27FC236}">
                <a16:creationId xmlns:a16="http://schemas.microsoft.com/office/drawing/2014/main" id="{2EB5EAB9-AEA6-AA2B-275A-0DB8CC40997A}"/>
              </a:ext>
            </a:extLst>
          </p:cNvPr>
          <p:cNvSpPr txBox="1"/>
          <p:nvPr/>
        </p:nvSpPr>
        <p:spPr>
          <a:xfrm>
            <a:off x="5870575" y="5919788"/>
            <a:ext cx="4770438" cy="635000"/>
          </a:xfrm>
          <a:prstGeom prst="rect">
            <a:avLst/>
          </a:prstGeom>
        </p:spPr>
        <p:txBody>
          <a:bodyPr lIns="0" tIns="12065" rIns="0" bIns="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0" i="0" u="none" strike="noStrike" kern="0" cap="none" spc="0" normalizeH="0" baseline="0" noProof="0" dirty="0">
                <a:ln>
                  <a:noFill/>
                </a:ln>
                <a:solidFill>
                  <a:sysClr val="windowText" lastClr="000000"/>
                </a:solidFill>
                <a:effectLst/>
                <a:uLnTx/>
                <a:uFillTx/>
                <a:latin typeface="Calibri"/>
                <a:ea typeface="+mn-ea"/>
                <a:cs typeface="Calibri"/>
              </a:rPr>
              <a:t>Ainda</a:t>
            </a:r>
            <a:r>
              <a:rPr kumimoji="0" sz="4000" b="0" i="0" u="none" strike="noStrike" kern="0" cap="none" spc="-85" normalizeH="0" baseline="0" noProof="0" dirty="0">
                <a:ln>
                  <a:noFill/>
                </a:ln>
                <a:solidFill>
                  <a:sysClr val="windowText" lastClr="000000"/>
                </a:solidFill>
                <a:effectLst/>
                <a:uLnTx/>
                <a:uFillTx/>
                <a:latin typeface="Calibri"/>
                <a:ea typeface="+mn-ea"/>
                <a:cs typeface="Calibri"/>
              </a:rPr>
              <a:t> </a:t>
            </a:r>
            <a:r>
              <a:rPr kumimoji="0" sz="4000" b="0" i="0" u="none" strike="noStrike" kern="0" cap="none" spc="0" normalizeH="0" baseline="0" noProof="0" dirty="0">
                <a:ln>
                  <a:noFill/>
                </a:ln>
                <a:solidFill>
                  <a:sysClr val="windowText" lastClr="000000"/>
                </a:solidFill>
                <a:effectLst/>
                <a:uLnTx/>
                <a:uFillTx/>
                <a:latin typeface="Calibri"/>
                <a:ea typeface="+mn-ea"/>
                <a:cs typeface="Calibri"/>
              </a:rPr>
              <a:t>não</a:t>
            </a:r>
            <a:r>
              <a:rPr kumimoji="0" sz="4000" b="0" i="0" u="none" strike="noStrike" kern="0" cap="none" spc="-85" normalizeH="0" baseline="0" noProof="0" dirty="0">
                <a:ln>
                  <a:noFill/>
                </a:ln>
                <a:solidFill>
                  <a:sysClr val="windowText" lastClr="000000"/>
                </a:solidFill>
                <a:effectLst/>
                <a:uLnTx/>
                <a:uFillTx/>
                <a:latin typeface="Calibri"/>
                <a:ea typeface="+mn-ea"/>
                <a:cs typeface="Calibri"/>
              </a:rPr>
              <a:t> </a:t>
            </a:r>
            <a:r>
              <a:rPr kumimoji="0" sz="4000" b="0" i="0" u="none" strike="noStrike" kern="0" cap="none" spc="-10" normalizeH="0" baseline="0" noProof="0" dirty="0">
                <a:ln>
                  <a:noFill/>
                </a:ln>
                <a:solidFill>
                  <a:sysClr val="windowText" lastClr="000000"/>
                </a:solidFill>
                <a:effectLst/>
                <a:uLnTx/>
                <a:uFillTx/>
                <a:latin typeface="Calibri"/>
                <a:ea typeface="+mn-ea"/>
                <a:cs typeface="Calibri"/>
              </a:rPr>
              <a:t>chegamos</a:t>
            </a:r>
            <a:r>
              <a:rPr kumimoji="0" sz="4000" b="0" i="0" u="none" strike="noStrike" kern="0" cap="none" spc="-85" normalizeH="0" baseline="0" noProof="0" dirty="0">
                <a:ln>
                  <a:noFill/>
                </a:ln>
                <a:solidFill>
                  <a:sysClr val="windowText" lastClr="000000"/>
                </a:solidFill>
                <a:effectLst/>
                <a:uLnTx/>
                <a:uFillTx/>
                <a:latin typeface="Calibri"/>
                <a:ea typeface="+mn-ea"/>
                <a:cs typeface="Calibri"/>
              </a:rPr>
              <a:t> </a:t>
            </a:r>
            <a:r>
              <a:rPr kumimoji="0" sz="4000" b="0" i="0" u="none" strike="noStrike" kern="0" cap="none" spc="-25" normalizeH="0" baseline="0" noProof="0" dirty="0">
                <a:ln>
                  <a:noFill/>
                </a:ln>
                <a:solidFill>
                  <a:sysClr val="windowText" lastClr="000000"/>
                </a:solidFill>
                <a:effectLst/>
                <a:uLnTx/>
                <a:uFillTx/>
                <a:latin typeface="Calibri"/>
                <a:ea typeface="+mn-ea"/>
                <a:cs typeface="Calibri"/>
              </a:rPr>
              <a:t>lá</a:t>
            </a:r>
            <a:endParaRPr kumimoji="0" sz="4000" b="0" i="0" u="none" strike="noStrike" kern="0" cap="none" spc="0" normalizeH="0" baseline="0" noProof="0">
              <a:ln>
                <a:noFill/>
              </a:ln>
              <a:solidFill>
                <a:sysClr val="windowText" lastClr="000000"/>
              </a:solidFill>
              <a:effectLst/>
              <a:uLnTx/>
              <a:uFillTx/>
              <a:latin typeface="Calibri"/>
              <a:ea typeface="+mn-ea"/>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098" name="object 2">
            <a:extLst>
              <a:ext uri="{FF2B5EF4-FFF2-40B4-BE49-F238E27FC236}">
                <a16:creationId xmlns:a16="http://schemas.microsoft.com/office/drawing/2014/main" id="{094C884F-2464-94B8-161A-19328A52D649}"/>
              </a:ext>
            </a:extLst>
          </p:cNvPr>
          <p:cNvGrpSpPr>
            <a:grpSpLocks/>
          </p:cNvGrpSpPr>
          <p:nvPr/>
        </p:nvGrpSpPr>
        <p:grpSpPr bwMode="auto">
          <a:xfrm>
            <a:off x="0" y="0"/>
            <a:ext cx="12188825" cy="6858000"/>
            <a:chOff x="0" y="0"/>
            <a:chExt cx="12189460" cy="6858000"/>
          </a:xfrm>
        </p:grpSpPr>
        <p:sp>
          <p:nvSpPr>
            <p:cNvPr id="4103" name="object 3">
              <a:extLst>
                <a:ext uri="{FF2B5EF4-FFF2-40B4-BE49-F238E27FC236}">
                  <a16:creationId xmlns:a16="http://schemas.microsoft.com/office/drawing/2014/main" id="{258C4623-1A21-299A-ABB6-076435599250}"/>
                </a:ext>
              </a:extLst>
            </p:cNvPr>
            <p:cNvSpPr>
              <a:spLocks/>
            </p:cNvSpPr>
            <p:nvPr/>
          </p:nvSpPr>
          <p:spPr bwMode="auto">
            <a:xfrm>
              <a:off x="4142232" y="0"/>
              <a:ext cx="759460" cy="6858000"/>
            </a:xfrm>
            <a:custGeom>
              <a:avLst/>
              <a:gdLst>
                <a:gd name="T0" fmla="*/ 758951 w 759460"/>
                <a:gd name="T1" fmla="*/ 0 h 6858000"/>
                <a:gd name="T2" fmla="*/ 634 w 759460"/>
                <a:gd name="T3" fmla="*/ 0 h 6858000"/>
                <a:gd name="T4" fmla="*/ 634 w 759460"/>
                <a:gd name="T5" fmla="*/ 1147445 h 6858000"/>
                <a:gd name="T6" fmla="*/ 0 w 759460"/>
                <a:gd name="T7" fmla="*/ 1147064 h 6858000"/>
                <a:gd name="T8" fmla="*/ 0 w 759460"/>
                <a:gd name="T9" fmla="*/ 6391224 h 6858000"/>
                <a:gd name="T10" fmla="*/ 758951 w 759460"/>
                <a:gd name="T11" fmla="*/ 6857999 h 6858000"/>
                <a:gd name="T12" fmla="*/ 758951 w 759460"/>
                <a:gd name="T13" fmla="*/ 0 h 6858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9460" h="6858000">
                  <a:moveTo>
                    <a:pt x="758951" y="0"/>
                  </a:moveTo>
                  <a:lnTo>
                    <a:pt x="634" y="0"/>
                  </a:lnTo>
                  <a:lnTo>
                    <a:pt x="634" y="1147445"/>
                  </a:lnTo>
                  <a:lnTo>
                    <a:pt x="0" y="1147064"/>
                  </a:lnTo>
                  <a:lnTo>
                    <a:pt x="0" y="6391224"/>
                  </a:lnTo>
                  <a:lnTo>
                    <a:pt x="758951" y="6857999"/>
                  </a:lnTo>
                  <a:lnTo>
                    <a:pt x="758951" y="0"/>
                  </a:lnTo>
                  <a:close/>
                </a:path>
              </a:pathLst>
            </a:custGeom>
            <a:solidFill>
              <a:srgbClr val="2E549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04" name="object 4">
              <a:extLst>
                <a:ext uri="{FF2B5EF4-FFF2-40B4-BE49-F238E27FC236}">
                  <a16:creationId xmlns:a16="http://schemas.microsoft.com/office/drawing/2014/main" id="{B5B90393-FF03-05A4-5971-8B2199B1E106}"/>
                </a:ext>
              </a:extLst>
            </p:cNvPr>
            <p:cNvSpPr>
              <a:spLocks/>
            </p:cNvSpPr>
            <p:nvPr/>
          </p:nvSpPr>
          <p:spPr bwMode="auto">
            <a:xfrm>
              <a:off x="4143755" y="879347"/>
              <a:ext cx="483234" cy="5521960"/>
            </a:xfrm>
            <a:custGeom>
              <a:avLst/>
              <a:gdLst>
                <a:gd name="T0" fmla="*/ 483107 w 483235"/>
                <a:gd name="T1" fmla="*/ 0 h 5521960"/>
                <a:gd name="T2" fmla="*/ 0 w 483235"/>
                <a:gd name="T3" fmla="*/ 259968 h 5521960"/>
                <a:gd name="T4" fmla="*/ 0 w 483235"/>
                <a:gd name="T5" fmla="*/ 5521452 h 5521960"/>
                <a:gd name="T6" fmla="*/ 483107 w 483235"/>
                <a:gd name="T7" fmla="*/ 5259197 h 5521960"/>
                <a:gd name="T8" fmla="*/ 483107 w 483235"/>
                <a:gd name="T9" fmla="*/ 0 h 55219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235" h="5521960">
                  <a:moveTo>
                    <a:pt x="483108" y="0"/>
                  </a:moveTo>
                  <a:lnTo>
                    <a:pt x="0" y="259968"/>
                  </a:lnTo>
                  <a:lnTo>
                    <a:pt x="0" y="5521452"/>
                  </a:lnTo>
                  <a:lnTo>
                    <a:pt x="483108" y="5259197"/>
                  </a:lnTo>
                  <a:lnTo>
                    <a:pt x="483108" y="0"/>
                  </a:lnTo>
                  <a:close/>
                </a:path>
              </a:pathLst>
            </a:custGeom>
            <a:solidFill>
              <a:srgbClr val="1F386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05" name="object 5">
              <a:extLst>
                <a:ext uri="{FF2B5EF4-FFF2-40B4-BE49-F238E27FC236}">
                  <a16:creationId xmlns:a16="http://schemas.microsoft.com/office/drawing/2014/main" id="{D76A9D4F-6254-7D51-31F8-330F7FFFC748}"/>
                </a:ext>
              </a:extLst>
            </p:cNvPr>
            <p:cNvSpPr>
              <a:spLocks/>
            </p:cNvSpPr>
            <p:nvPr/>
          </p:nvSpPr>
          <p:spPr bwMode="auto">
            <a:xfrm>
              <a:off x="0" y="0"/>
              <a:ext cx="4634865" cy="6141720"/>
            </a:xfrm>
            <a:custGeom>
              <a:avLst/>
              <a:gdLst>
                <a:gd name="T0" fmla="*/ 4634484 w 4634865"/>
                <a:gd name="T1" fmla="*/ 0 h 6141720"/>
                <a:gd name="T2" fmla="*/ 0 w 4634865"/>
                <a:gd name="T3" fmla="*/ 0 h 6141720"/>
                <a:gd name="T4" fmla="*/ 0 w 4634865"/>
                <a:gd name="T5" fmla="*/ 6141720 h 6141720"/>
                <a:gd name="T6" fmla="*/ 4634484 w 4634865"/>
                <a:gd name="T7" fmla="*/ 6141720 h 6141720"/>
                <a:gd name="T8" fmla="*/ 4634484 w 4634865"/>
                <a:gd name="T9" fmla="*/ 0 h 61417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34865" h="6141720">
                  <a:moveTo>
                    <a:pt x="4634484" y="0"/>
                  </a:moveTo>
                  <a:lnTo>
                    <a:pt x="0" y="0"/>
                  </a:lnTo>
                  <a:lnTo>
                    <a:pt x="0" y="6141720"/>
                  </a:lnTo>
                  <a:lnTo>
                    <a:pt x="4634484" y="6141720"/>
                  </a:lnTo>
                  <a:lnTo>
                    <a:pt x="46344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4106" name="object 6">
              <a:extLst>
                <a:ext uri="{FF2B5EF4-FFF2-40B4-BE49-F238E27FC236}">
                  <a16:creationId xmlns:a16="http://schemas.microsoft.com/office/drawing/2014/main" id="{30695369-999B-CC1A-4839-58BF52466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955" y="292665"/>
              <a:ext cx="3815694" cy="447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object 7">
              <a:extLst>
                <a:ext uri="{FF2B5EF4-FFF2-40B4-BE49-F238E27FC236}">
                  <a16:creationId xmlns:a16="http://schemas.microsoft.com/office/drawing/2014/main" id="{C1055009-0ABB-6EB1-284D-785687E0FD48}"/>
                </a:ext>
              </a:extLst>
            </p:cNvPr>
            <p:cNvSpPr>
              <a:spLocks/>
            </p:cNvSpPr>
            <p:nvPr/>
          </p:nvSpPr>
          <p:spPr bwMode="auto">
            <a:xfrm>
              <a:off x="4901184" y="0"/>
              <a:ext cx="7287895" cy="6858000"/>
            </a:xfrm>
            <a:custGeom>
              <a:avLst/>
              <a:gdLst>
                <a:gd name="T0" fmla="*/ 7287767 w 7287895"/>
                <a:gd name="T1" fmla="*/ 0 h 6858000"/>
                <a:gd name="T2" fmla="*/ 0 w 7287895"/>
                <a:gd name="T3" fmla="*/ 0 h 6858000"/>
                <a:gd name="T4" fmla="*/ 0 w 7287895"/>
                <a:gd name="T5" fmla="*/ 6858000 h 6858000"/>
                <a:gd name="T6" fmla="*/ 7287767 w 7287895"/>
                <a:gd name="T7" fmla="*/ 6858000 h 6858000"/>
                <a:gd name="T8" fmla="*/ 7287767 w 7287895"/>
                <a:gd name="T9" fmla="*/ 0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87895" h="6858000">
                  <a:moveTo>
                    <a:pt x="7287767" y="0"/>
                  </a:moveTo>
                  <a:lnTo>
                    <a:pt x="0" y="0"/>
                  </a:lnTo>
                  <a:lnTo>
                    <a:pt x="0" y="6858000"/>
                  </a:lnTo>
                  <a:lnTo>
                    <a:pt x="7287767" y="6858000"/>
                  </a:lnTo>
                  <a:lnTo>
                    <a:pt x="7287767"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8" name="object 8">
            <a:extLst>
              <a:ext uri="{FF2B5EF4-FFF2-40B4-BE49-F238E27FC236}">
                <a16:creationId xmlns:a16="http://schemas.microsoft.com/office/drawing/2014/main" id="{6037A767-6679-DC5F-E76D-5F263A017EAC}"/>
              </a:ext>
            </a:extLst>
          </p:cNvPr>
          <p:cNvSpPr txBox="1"/>
          <p:nvPr/>
        </p:nvSpPr>
        <p:spPr>
          <a:xfrm>
            <a:off x="777875" y="5175250"/>
            <a:ext cx="2603500" cy="635000"/>
          </a:xfrm>
          <a:prstGeom prst="rect">
            <a:avLst/>
          </a:prstGeom>
        </p:spPr>
        <p:txBody>
          <a:bodyPr lIns="0" tIns="12065" rIns="0" bIns="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4000" b="0" i="0" u="none" strike="noStrike" kern="0" cap="none" spc="-40" normalizeH="0" baseline="0" noProof="0" dirty="0">
                <a:ln>
                  <a:noFill/>
                </a:ln>
                <a:solidFill>
                  <a:sysClr val="windowText" lastClr="000000"/>
                </a:solidFill>
                <a:effectLst/>
                <a:uLnTx/>
                <a:uFillTx/>
                <a:latin typeface="Calibri Light"/>
                <a:ea typeface="+mn-ea"/>
                <a:cs typeface="Calibri Light"/>
              </a:rPr>
              <a:t>Eduardo</a:t>
            </a:r>
            <a:r>
              <a:rPr kumimoji="0" sz="4000" b="0" i="0" u="none" strike="noStrike" kern="0" cap="none" spc="-155" normalizeH="0" baseline="0" noProof="0" dirty="0">
                <a:ln>
                  <a:noFill/>
                </a:ln>
                <a:solidFill>
                  <a:sysClr val="windowText" lastClr="000000"/>
                </a:solidFill>
                <a:effectLst/>
                <a:uLnTx/>
                <a:uFillTx/>
                <a:latin typeface="Calibri Light"/>
                <a:ea typeface="+mn-ea"/>
                <a:cs typeface="Calibri Light"/>
              </a:rPr>
              <a:t> </a:t>
            </a:r>
            <a:r>
              <a:rPr kumimoji="0" sz="4000" b="0" i="0" u="none" strike="noStrike" kern="0" cap="none" spc="-20" normalizeH="0" baseline="0" noProof="0" dirty="0">
                <a:ln>
                  <a:noFill/>
                </a:ln>
                <a:solidFill>
                  <a:sysClr val="windowText" lastClr="000000"/>
                </a:solidFill>
                <a:effectLst/>
                <a:uLnTx/>
                <a:uFillTx/>
                <a:latin typeface="Calibri Light"/>
                <a:ea typeface="+mn-ea"/>
                <a:cs typeface="Calibri Light"/>
              </a:rPr>
              <a:t>Arai</a:t>
            </a:r>
            <a:endParaRPr kumimoji="0" sz="4000" b="0" i="0" u="none" strike="noStrike" kern="0" cap="none" spc="0" normalizeH="0" baseline="0" noProof="0">
              <a:ln>
                <a:noFill/>
              </a:ln>
              <a:solidFill>
                <a:sysClr val="windowText" lastClr="000000"/>
              </a:solidFill>
              <a:effectLst/>
              <a:uLnTx/>
              <a:uFillTx/>
              <a:latin typeface="Calibri Light"/>
              <a:ea typeface="+mn-ea"/>
              <a:cs typeface="Calibri Light"/>
            </a:endParaRPr>
          </a:p>
        </p:txBody>
      </p:sp>
      <p:sp>
        <p:nvSpPr>
          <p:cNvPr id="9" name="object 9">
            <a:extLst>
              <a:ext uri="{FF2B5EF4-FFF2-40B4-BE49-F238E27FC236}">
                <a16:creationId xmlns:a16="http://schemas.microsoft.com/office/drawing/2014/main" id="{F4FDF3E7-DEE4-F80C-81D3-267118F91CE8}"/>
              </a:ext>
            </a:extLst>
          </p:cNvPr>
          <p:cNvSpPr txBox="1"/>
          <p:nvPr/>
        </p:nvSpPr>
        <p:spPr>
          <a:xfrm>
            <a:off x="5922963" y="3592513"/>
            <a:ext cx="5376862" cy="2798762"/>
          </a:xfrm>
          <a:prstGeom prst="rect">
            <a:avLst/>
          </a:prstGeom>
        </p:spPr>
        <p:txBody>
          <a:bodyPr lIns="0" tIns="115570" rIns="0" bIns="0">
            <a:spAutoFit/>
          </a:bodyPr>
          <a:lstStyle/>
          <a:p>
            <a:pPr marL="240665" marR="0" lvl="0" indent="-227965" algn="l" defTabSz="914400" rtl="0" eaLnBrk="1" fontAlgn="auto" latinLnBrk="0" hangingPunct="1">
              <a:lnSpc>
                <a:spcPct val="100000"/>
              </a:lnSpc>
              <a:spcBef>
                <a:spcPts val="910"/>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DFFFF"/>
                </a:solidFill>
                <a:effectLst/>
                <a:uLnTx/>
                <a:uFillTx/>
                <a:latin typeface="Calibri"/>
                <a:ea typeface="+mn-ea"/>
                <a:cs typeface="Calibri"/>
              </a:rPr>
              <a:t>2003:</a:t>
            </a:r>
            <a:r>
              <a:rPr kumimoji="0" sz="1600" b="0" i="0" u="none" strike="noStrike" kern="0" cap="none" spc="-4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FSSC</a:t>
            </a:r>
            <a:r>
              <a:rPr kumimoji="0" sz="1600" b="0" i="0" u="none" strike="noStrike" kern="0" cap="none" spc="-50"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Business</a:t>
            </a:r>
            <a:r>
              <a:rPr kumimoji="0" sz="1600" b="0" i="0" u="none" strike="noStrike" kern="0" cap="none" spc="-60" normalizeH="0" baseline="0" noProof="0" dirty="0">
                <a:ln>
                  <a:noFill/>
                </a:ln>
                <a:solidFill>
                  <a:srgbClr val="FDFFFF"/>
                </a:solidFill>
                <a:effectLst/>
                <a:uLnTx/>
                <a:uFillTx/>
                <a:latin typeface="Calibri"/>
                <a:ea typeface="+mn-ea"/>
                <a:cs typeface="Calibri"/>
              </a:rPr>
              <a:t> </a:t>
            </a:r>
            <a:r>
              <a:rPr kumimoji="0" sz="1600" b="0" i="0" u="none" strike="noStrike" kern="0" cap="none" spc="-10" normalizeH="0" baseline="0" noProof="0" dirty="0">
                <a:ln>
                  <a:noFill/>
                </a:ln>
                <a:solidFill>
                  <a:srgbClr val="FDFFFF"/>
                </a:solidFill>
                <a:effectLst/>
                <a:uLnTx/>
                <a:uFillTx/>
                <a:latin typeface="Calibri"/>
                <a:ea typeface="+mn-ea"/>
                <a:cs typeface="Calibri"/>
              </a:rPr>
              <a:t>planner</a:t>
            </a:r>
            <a:endParaRPr kumimoji="0" sz="160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820"/>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DFFFF"/>
                </a:solidFill>
                <a:effectLst/>
                <a:uLnTx/>
                <a:uFillTx/>
                <a:latin typeface="Calibri"/>
                <a:ea typeface="+mn-ea"/>
                <a:cs typeface="Calibri"/>
              </a:rPr>
              <a:t>2004:</a:t>
            </a:r>
            <a:r>
              <a:rPr kumimoji="0" sz="1600" b="0" i="0" u="none" strike="noStrike" kern="0" cap="none" spc="-5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FSSC</a:t>
            </a:r>
            <a:r>
              <a:rPr kumimoji="0" sz="1600" b="0" i="0" u="none" strike="noStrike" kern="0" cap="none" spc="-60"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Project</a:t>
            </a:r>
            <a:r>
              <a:rPr kumimoji="0" sz="1600" b="0" i="0" u="none" strike="noStrike" kern="0" cap="none" spc="-40" normalizeH="0" baseline="0" noProof="0" dirty="0">
                <a:ln>
                  <a:noFill/>
                </a:ln>
                <a:solidFill>
                  <a:srgbClr val="FDFFFF"/>
                </a:solidFill>
                <a:effectLst/>
                <a:uLnTx/>
                <a:uFillTx/>
                <a:latin typeface="Calibri"/>
                <a:ea typeface="+mn-ea"/>
                <a:cs typeface="Calibri"/>
              </a:rPr>
              <a:t> </a:t>
            </a:r>
            <a:r>
              <a:rPr kumimoji="0" sz="1600" b="0" i="0" u="none" strike="noStrike" kern="0" cap="none" spc="-10" normalizeH="0" baseline="0" noProof="0" dirty="0">
                <a:ln>
                  <a:noFill/>
                </a:ln>
                <a:solidFill>
                  <a:srgbClr val="FDFFFF"/>
                </a:solidFill>
                <a:effectLst/>
                <a:uLnTx/>
                <a:uFillTx/>
                <a:latin typeface="Calibri"/>
                <a:ea typeface="+mn-ea"/>
                <a:cs typeface="Calibri"/>
              </a:rPr>
              <a:t>assistant</a:t>
            </a:r>
            <a:endParaRPr kumimoji="0" sz="160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805"/>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DFFFF"/>
                </a:solidFill>
                <a:effectLst/>
                <a:uLnTx/>
                <a:uFillTx/>
                <a:latin typeface="Calibri"/>
                <a:ea typeface="+mn-ea"/>
                <a:cs typeface="Calibri"/>
              </a:rPr>
              <a:t>2006:</a:t>
            </a:r>
            <a:r>
              <a:rPr kumimoji="0" sz="1600" b="0" i="0" u="none" strike="noStrike" kern="0" cap="none" spc="-3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FSSC</a:t>
            </a:r>
            <a:r>
              <a:rPr kumimoji="0" sz="1600" b="0" i="0" u="none" strike="noStrike" kern="0" cap="none" spc="-3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South</a:t>
            </a:r>
            <a:r>
              <a:rPr kumimoji="0" sz="1600" b="0" i="0" u="none" strike="noStrike" kern="0" cap="none" spc="-50"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America</a:t>
            </a:r>
            <a:r>
              <a:rPr kumimoji="0" sz="1600" b="0" i="0" u="none" strike="noStrike" kern="0" cap="none" spc="-45" normalizeH="0" baseline="0" noProof="0" dirty="0">
                <a:ln>
                  <a:noFill/>
                </a:ln>
                <a:solidFill>
                  <a:srgbClr val="FDFFFF"/>
                </a:solidFill>
                <a:effectLst/>
                <a:uLnTx/>
                <a:uFillTx/>
                <a:latin typeface="Calibri"/>
                <a:ea typeface="+mn-ea"/>
                <a:cs typeface="Calibri"/>
              </a:rPr>
              <a:t> </a:t>
            </a:r>
            <a:r>
              <a:rPr kumimoji="0" sz="1600" b="0" i="0" u="none" strike="noStrike" kern="0" cap="none" spc="-10" normalizeH="0" baseline="0" noProof="0" dirty="0">
                <a:ln>
                  <a:noFill/>
                </a:ln>
                <a:solidFill>
                  <a:srgbClr val="FDFFFF"/>
                </a:solidFill>
                <a:effectLst/>
                <a:uLnTx/>
                <a:uFillTx/>
                <a:latin typeface="Calibri"/>
                <a:ea typeface="+mn-ea"/>
                <a:cs typeface="Calibri"/>
              </a:rPr>
              <a:t>supervisor</a:t>
            </a:r>
            <a:endParaRPr kumimoji="0" sz="160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805"/>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DFFFF"/>
                </a:solidFill>
                <a:effectLst/>
                <a:uLnTx/>
                <a:uFillTx/>
                <a:latin typeface="Calibri"/>
                <a:ea typeface="+mn-ea"/>
                <a:cs typeface="Calibri"/>
              </a:rPr>
              <a:t>2012/14:</a:t>
            </a:r>
            <a:r>
              <a:rPr kumimoji="0" sz="1600" b="0" i="0" u="none" strike="noStrike" kern="0" cap="none" spc="-10"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External</a:t>
            </a:r>
            <a:r>
              <a:rPr kumimoji="0" sz="1600" b="0" i="0" u="none" strike="noStrike" kern="0" cap="none" spc="-40"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consulting</a:t>
            </a:r>
            <a:r>
              <a:rPr kumimoji="0" sz="1600" b="0" i="0" u="none" strike="noStrike" kern="0" cap="none" spc="-5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a:t>
            </a:r>
            <a:r>
              <a:rPr kumimoji="0" sz="1600" b="0" i="0" u="none" strike="noStrike" kern="0" cap="none" spc="-35" normalizeH="0" baseline="0" noProof="0" dirty="0">
                <a:ln>
                  <a:noFill/>
                </a:ln>
                <a:solidFill>
                  <a:srgbClr val="FDFFFF"/>
                </a:solidFill>
                <a:effectLst/>
                <a:uLnTx/>
                <a:uFillTx/>
                <a:latin typeface="Calibri"/>
                <a:ea typeface="+mn-ea"/>
                <a:cs typeface="Calibri"/>
              </a:rPr>
              <a:t> GPA </a:t>
            </a:r>
            <a:r>
              <a:rPr kumimoji="0" sz="1600" b="0" i="0" u="none" strike="noStrike" kern="0" cap="none" spc="0" normalizeH="0" baseline="0" noProof="0" dirty="0">
                <a:ln>
                  <a:noFill/>
                </a:ln>
                <a:solidFill>
                  <a:srgbClr val="FDFFFF"/>
                </a:solidFill>
                <a:effectLst/>
                <a:uLnTx/>
                <a:uFillTx/>
                <a:latin typeface="Calibri"/>
                <a:ea typeface="+mn-ea"/>
                <a:cs typeface="Calibri"/>
              </a:rPr>
              <a:t>&amp;</a:t>
            </a:r>
            <a:r>
              <a:rPr kumimoji="0" sz="1600" b="0" i="0" u="none" strike="noStrike" kern="0" cap="none" spc="-35" normalizeH="0" baseline="0" noProof="0" dirty="0">
                <a:ln>
                  <a:noFill/>
                </a:ln>
                <a:solidFill>
                  <a:srgbClr val="FDFFFF"/>
                </a:solidFill>
                <a:effectLst/>
                <a:uLnTx/>
                <a:uFillTx/>
                <a:latin typeface="Calibri"/>
                <a:ea typeface="+mn-ea"/>
                <a:cs typeface="Calibri"/>
              </a:rPr>
              <a:t> </a:t>
            </a:r>
            <a:r>
              <a:rPr kumimoji="0" sz="1600" b="0" i="0" u="none" strike="noStrike" kern="0" cap="none" spc="-10" normalizeH="0" baseline="0" noProof="0" dirty="0">
                <a:ln>
                  <a:noFill/>
                </a:ln>
                <a:solidFill>
                  <a:srgbClr val="FDFFFF"/>
                </a:solidFill>
                <a:effectLst/>
                <a:uLnTx/>
                <a:uFillTx/>
                <a:latin typeface="Calibri"/>
                <a:ea typeface="+mn-ea"/>
                <a:cs typeface="Calibri"/>
              </a:rPr>
              <a:t>Toutatis</a:t>
            </a:r>
            <a:endParaRPr kumimoji="0" sz="160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815"/>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DFFFF"/>
                </a:solidFill>
                <a:effectLst/>
                <a:uLnTx/>
                <a:uFillTx/>
                <a:latin typeface="Calibri"/>
                <a:ea typeface="+mn-ea"/>
                <a:cs typeface="Calibri"/>
              </a:rPr>
              <a:t>2014:</a:t>
            </a:r>
            <a:r>
              <a:rPr kumimoji="0" sz="1600" b="0" i="0" u="none" strike="noStrike" kern="0" cap="none" spc="-10"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GBS</a:t>
            </a:r>
            <a:r>
              <a:rPr kumimoji="0" sz="1600" b="0" i="0" u="none" strike="noStrike" kern="0" cap="none" spc="-1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Finance</a:t>
            </a:r>
            <a:r>
              <a:rPr kumimoji="0" sz="1600" b="0" i="0" u="none" strike="noStrike" kern="0" cap="none" spc="-40"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&amp;</a:t>
            </a:r>
            <a:r>
              <a:rPr kumimoji="0" sz="1600" b="0" i="0" u="none" strike="noStrike" kern="0" cap="none" spc="-35" normalizeH="0" baseline="0" noProof="0" dirty="0">
                <a:ln>
                  <a:noFill/>
                </a:ln>
                <a:solidFill>
                  <a:srgbClr val="FDFFFF"/>
                </a:solidFill>
                <a:effectLst/>
                <a:uLnTx/>
                <a:uFillTx/>
                <a:latin typeface="Calibri"/>
                <a:ea typeface="+mn-ea"/>
                <a:cs typeface="Calibri"/>
              </a:rPr>
              <a:t> </a:t>
            </a:r>
            <a:r>
              <a:rPr kumimoji="0" sz="1600" b="0" i="0" u="none" strike="noStrike" kern="0" cap="none" spc="-10" normalizeH="0" baseline="0" noProof="0" dirty="0">
                <a:ln>
                  <a:noFill/>
                </a:ln>
                <a:solidFill>
                  <a:srgbClr val="FDFFFF"/>
                </a:solidFill>
                <a:effectLst/>
                <a:uLnTx/>
                <a:uFillTx/>
                <a:latin typeface="Calibri"/>
                <a:ea typeface="+mn-ea"/>
                <a:cs typeface="Calibri"/>
              </a:rPr>
              <a:t>Accounting</a:t>
            </a:r>
            <a:r>
              <a:rPr kumimoji="0" sz="1600" b="0" i="0" u="none" strike="noStrike" kern="0" cap="none" spc="-40"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site</a:t>
            </a:r>
            <a:r>
              <a:rPr kumimoji="0" sz="1600" b="0" i="0" u="none" strike="noStrike" kern="0" cap="none" spc="-3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leader</a:t>
            </a:r>
            <a:r>
              <a:rPr kumimoji="0" sz="1600" b="0" i="0" u="none" strike="noStrike" kern="0" cap="none" spc="-2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for</a:t>
            </a:r>
            <a:r>
              <a:rPr kumimoji="0" sz="1600" b="0" i="0" u="none" strike="noStrike" kern="0" cap="none" spc="-20"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South</a:t>
            </a:r>
            <a:r>
              <a:rPr kumimoji="0" sz="1600" b="0" i="0" u="none" strike="noStrike" kern="0" cap="none" spc="-35" normalizeH="0" baseline="0" noProof="0" dirty="0">
                <a:ln>
                  <a:noFill/>
                </a:ln>
                <a:solidFill>
                  <a:srgbClr val="FDFFFF"/>
                </a:solidFill>
                <a:effectLst/>
                <a:uLnTx/>
                <a:uFillTx/>
                <a:latin typeface="Calibri"/>
                <a:ea typeface="+mn-ea"/>
                <a:cs typeface="Calibri"/>
              </a:rPr>
              <a:t> </a:t>
            </a:r>
            <a:r>
              <a:rPr kumimoji="0" sz="1600" b="0" i="0" u="none" strike="noStrike" kern="0" cap="none" spc="-10" normalizeH="0" baseline="0" noProof="0" dirty="0">
                <a:ln>
                  <a:noFill/>
                </a:ln>
                <a:solidFill>
                  <a:srgbClr val="FDFFFF"/>
                </a:solidFill>
                <a:effectLst/>
                <a:uLnTx/>
                <a:uFillTx/>
                <a:latin typeface="Calibri"/>
                <a:ea typeface="+mn-ea"/>
                <a:cs typeface="Calibri"/>
              </a:rPr>
              <a:t>America</a:t>
            </a:r>
            <a:endParaRPr kumimoji="0" sz="160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805"/>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DFFFF"/>
                </a:solidFill>
                <a:effectLst/>
                <a:uLnTx/>
                <a:uFillTx/>
                <a:latin typeface="Calibri"/>
                <a:ea typeface="+mn-ea"/>
                <a:cs typeface="Calibri"/>
              </a:rPr>
              <a:t>2016: GBS</a:t>
            </a:r>
            <a:r>
              <a:rPr kumimoji="0" sz="1600" b="0" i="0" u="none" strike="noStrike" kern="0" cap="none" spc="-10" normalizeH="0" baseline="0" noProof="0" dirty="0">
                <a:ln>
                  <a:noFill/>
                </a:ln>
                <a:solidFill>
                  <a:srgbClr val="FDFFFF"/>
                </a:solidFill>
                <a:effectLst/>
                <a:uLnTx/>
                <a:uFillTx/>
                <a:latin typeface="Calibri"/>
                <a:ea typeface="+mn-ea"/>
                <a:cs typeface="Calibri"/>
              </a:rPr>
              <a:t> </a:t>
            </a:r>
            <a:r>
              <a:rPr kumimoji="0" sz="1600" b="0" i="0" u="none" strike="noStrike" kern="0" cap="none" spc="-20" normalizeH="0" baseline="0" noProof="0" dirty="0">
                <a:ln>
                  <a:noFill/>
                </a:ln>
                <a:solidFill>
                  <a:srgbClr val="FDFFFF"/>
                </a:solidFill>
                <a:effectLst/>
                <a:uLnTx/>
                <a:uFillTx/>
                <a:latin typeface="Calibri"/>
                <a:ea typeface="+mn-ea"/>
                <a:cs typeface="Calibri"/>
              </a:rPr>
              <a:t>Transformation</a:t>
            </a:r>
            <a:r>
              <a:rPr kumimoji="0" sz="1600" b="0" i="0" u="none" strike="noStrike" kern="0" cap="none" spc="-1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a:t>
            </a:r>
            <a:r>
              <a:rPr kumimoji="0" sz="1600" b="0" i="0" u="none" strike="noStrike" kern="0" cap="none" spc="-15" normalizeH="0" baseline="0" noProof="0" dirty="0">
                <a:ln>
                  <a:noFill/>
                </a:ln>
                <a:solidFill>
                  <a:srgbClr val="FDFFFF"/>
                </a:solidFill>
                <a:effectLst/>
                <a:uLnTx/>
                <a:uFillTx/>
                <a:latin typeface="Calibri"/>
                <a:ea typeface="+mn-ea"/>
                <a:cs typeface="Calibri"/>
              </a:rPr>
              <a:t> </a:t>
            </a:r>
            <a:r>
              <a:rPr kumimoji="0" sz="1600" b="0" i="0" u="none" strike="noStrike" kern="0" cap="none" spc="-10" normalizeH="0" baseline="0" noProof="0" dirty="0">
                <a:ln>
                  <a:noFill/>
                </a:ln>
                <a:solidFill>
                  <a:srgbClr val="FDFFFF"/>
                </a:solidFill>
                <a:effectLst/>
                <a:uLnTx/>
                <a:uFillTx/>
                <a:latin typeface="Calibri"/>
                <a:ea typeface="+mn-ea"/>
                <a:cs typeface="Calibri"/>
              </a:rPr>
              <a:t>migrations</a:t>
            </a:r>
            <a:endParaRPr kumimoji="0" sz="160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805"/>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DFFFF"/>
                </a:solidFill>
                <a:effectLst/>
                <a:uLnTx/>
                <a:uFillTx/>
                <a:latin typeface="Calibri"/>
                <a:ea typeface="+mn-ea"/>
                <a:cs typeface="Calibri"/>
              </a:rPr>
              <a:t>2019:</a:t>
            </a:r>
            <a:r>
              <a:rPr kumimoji="0" sz="1600" b="0" i="0" u="none" strike="noStrike" kern="0" cap="none" spc="-2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GBS</a:t>
            </a:r>
            <a:r>
              <a:rPr kumimoji="0" sz="1600" b="0" i="0" u="none" strike="noStrike" kern="0" cap="none" spc="-3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FP&amp;A</a:t>
            </a:r>
            <a:r>
              <a:rPr kumimoji="0" sz="1600" b="0" i="0" u="none" strike="noStrike" kern="0" cap="none" spc="-40"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for</a:t>
            </a:r>
            <a:r>
              <a:rPr kumimoji="0" sz="1600" b="0" i="0" u="none" strike="noStrike" kern="0" cap="none" spc="-4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South</a:t>
            </a:r>
            <a:r>
              <a:rPr kumimoji="0" sz="1600" b="0" i="0" u="none" strike="noStrike" kern="0" cap="none" spc="-40" normalizeH="0" baseline="0" noProof="0" dirty="0">
                <a:ln>
                  <a:noFill/>
                </a:ln>
                <a:solidFill>
                  <a:srgbClr val="FDFFFF"/>
                </a:solidFill>
                <a:effectLst/>
                <a:uLnTx/>
                <a:uFillTx/>
                <a:latin typeface="Calibri"/>
                <a:ea typeface="+mn-ea"/>
                <a:cs typeface="Calibri"/>
              </a:rPr>
              <a:t> </a:t>
            </a:r>
            <a:r>
              <a:rPr kumimoji="0" sz="1600" b="0" i="0" u="none" strike="noStrike" kern="0" cap="none" spc="-10" normalizeH="0" baseline="0" noProof="0" dirty="0">
                <a:ln>
                  <a:noFill/>
                </a:ln>
                <a:solidFill>
                  <a:srgbClr val="FDFFFF"/>
                </a:solidFill>
                <a:effectLst/>
                <a:uLnTx/>
                <a:uFillTx/>
                <a:latin typeface="Calibri"/>
                <a:ea typeface="+mn-ea"/>
                <a:cs typeface="Calibri"/>
              </a:rPr>
              <a:t>America</a:t>
            </a:r>
            <a:endParaRPr kumimoji="0" sz="1600" b="0" i="0" u="none" strike="noStrike" kern="0" cap="none" spc="0" normalizeH="0" baseline="0" noProof="0" dirty="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815"/>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DFFFF"/>
                </a:solidFill>
                <a:effectLst/>
                <a:uLnTx/>
                <a:uFillTx/>
                <a:latin typeface="Calibri"/>
                <a:ea typeface="+mn-ea"/>
                <a:cs typeface="Calibri"/>
              </a:rPr>
              <a:t>2020</a:t>
            </a:r>
            <a:r>
              <a:rPr kumimoji="0" lang="pt-BR" sz="1600" b="0" i="0" u="none" strike="noStrike" kern="0" cap="none" spc="0" normalizeH="0" baseline="0" noProof="0" dirty="0">
                <a:ln>
                  <a:noFill/>
                </a:ln>
                <a:solidFill>
                  <a:srgbClr val="FDFFFF"/>
                </a:solidFill>
                <a:effectLst/>
                <a:uLnTx/>
                <a:uFillTx/>
                <a:latin typeface="Calibri"/>
                <a:ea typeface="+mn-ea"/>
                <a:cs typeface="Calibri"/>
              </a:rPr>
              <a:t>/Atual</a:t>
            </a:r>
            <a:r>
              <a:rPr kumimoji="0" sz="1600" b="0" i="0" u="none" strike="noStrike" kern="0" cap="none" spc="0" normalizeH="0" baseline="0" noProof="0" dirty="0">
                <a:ln>
                  <a:noFill/>
                </a:ln>
                <a:solidFill>
                  <a:srgbClr val="FDFFFF"/>
                </a:solidFill>
                <a:effectLst/>
                <a:uLnTx/>
                <a:uFillTx/>
                <a:latin typeface="Calibri"/>
                <a:ea typeface="+mn-ea"/>
                <a:cs typeface="Calibri"/>
              </a:rPr>
              <a:t>:</a:t>
            </a:r>
            <a:r>
              <a:rPr kumimoji="0" sz="1600" b="0" i="0" u="none" strike="noStrike" kern="0" cap="none" spc="-5" normalizeH="0" baseline="0" noProof="0" dirty="0">
                <a:ln>
                  <a:noFill/>
                </a:ln>
                <a:solidFill>
                  <a:srgbClr val="FDFFFF"/>
                </a:solidFill>
                <a:effectLst/>
                <a:uLnTx/>
                <a:uFillTx/>
                <a:latin typeface="Calibri"/>
                <a:ea typeface="+mn-ea"/>
                <a:cs typeface="Calibri"/>
              </a:rPr>
              <a:t> </a:t>
            </a:r>
            <a:r>
              <a:rPr kumimoji="0" sz="1600" b="0" i="0" u="none" strike="noStrike" kern="0" cap="none" spc="0" normalizeH="0" baseline="0" noProof="0" dirty="0">
                <a:ln>
                  <a:noFill/>
                </a:ln>
                <a:solidFill>
                  <a:srgbClr val="FDFFFF"/>
                </a:solidFill>
                <a:effectLst/>
                <a:uLnTx/>
                <a:uFillTx/>
                <a:latin typeface="Calibri"/>
                <a:ea typeface="+mn-ea"/>
                <a:cs typeface="Calibri"/>
              </a:rPr>
              <a:t>GBS</a:t>
            </a:r>
            <a:r>
              <a:rPr kumimoji="0" sz="1600" b="0" i="0" u="none" strike="noStrike" kern="0" cap="none" spc="-15" normalizeH="0" baseline="0" noProof="0" dirty="0">
                <a:ln>
                  <a:noFill/>
                </a:ln>
                <a:solidFill>
                  <a:srgbClr val="FDFFFF"/>
                </a:solidFill>
                <a:effectLst/>
                <a:uLnTx/>
                <a:uFillTx/>
                <a:latin typeface="Calibri"/>
                <a:ea typeface="+mn-ea"/>
                <a:cs typeface="Calibri"/>
              </a:rPr>
              <a:t> </a:t>
            </a:r>
            <a:r>
              <a:rPr kumimoji="0" sz="1600" b="0" i="0" u="none" strike="noStrike" kern="0" cap="none" spc="-20" normalizeH="0" baseline="0" noProof="0" dirty="0">
                <a:ln>
                  <a:noFill/>
                </a:ln>
                <a:solidFill>
                  <a:srgbClr val="FDFFFF"/>
                </a:solidFill>
                <a:effectLst/>
                <a:uLnTx/>
                <a:uFillTx/>
                <a:latin typeface="Calibri"/>
                <a:ea typeface="+mn-ea"/>
                <a:cs typeface="Calibri"/>
              </a:rPr>
              <a:t>Transformation</a:t>
            </a:r>
            <a:endParaRPr kumimoji="0" sz="1600" b="0" i="0" u="none" strike="noStrike" kern="0" cap="none" spc="0" normalizeH="0" baseline="0" noProof="0" dirty="0">
              <a:ln>
                <a:noFill/>
              </a:ln>
              <a:solidFill>
                <a:sysClr val="windowText" lastClr="000000"/>
              </a:solidFill>
              <a:effectLst/>
              <a:uLnTx/>
              <a:uFillTx/>
              <a:latin typeface="Calibri"/>
              <a:ea typeface="+mn-ea"/>
              <a:cs typeface="Calibri"/>
            </a:endParaRPr>
          </a:p>
        </p:txBody>
      </p:sp>
      <p:sp>
        <p:nvSpPr>
          <p:cNvPr id="10" name="object 10">
            <a:extLst>
              <a:ext uri="{FF2B5EF4-FFF2-40B4-BE49-F238E27FC236}">
                <a16:creationId xmlns:a16="http://schemas.microsoft.com/office/drawing/2014/main" id="{98F5B690-F34E-DB49-EB2C-63D347C41CB9}"/>
              </a:ext>
            </a:extLst>
          </p:cNvPr>
          <p:cNvSpPr txBox="1">
            <a:spLocks noGrp="1"/>
          </p:cNvSpPr>
          <p:nvPr>
            <p:ph type="title"/>
          </p:nvPr>
        </p:nvSpPr>
        <p:spPr>
          <a:xfrm>
            <a:off x="5889625" y="61913"/>
            <a:ext cx="2822575" cy="452437"/>
          </a:xfrm>
        </p:spPr>
        <p:txBody>
          <a:bodyPr tIns="12065" rtlCol="0"/>
          <a:lstStyle/>
          <a:p>
            <a:pPr marL="12700" eaLnBrk="1" fontAlgn="auto" hangingPunct="1">
              <a:spcBef>
                <a:spcPts val="95"/>
              </a:spcBef>
              <a:spcAft>
                <a:spcPts val="0"/>
              </a:spcAft>
              <a:defRPr/>
            </a:pPr>
            <a:r>
              <a:rPr sz="2800" b="0" dirty="0">
                <a:solidFill>
                  <a:srgbClr val="FFFFFF"/>
                </a:solidFill>
                <a:latin typeface="Calibri"/>
                <a:cs typeface="Calibri"/>
              </a:rPr>
              <a:t>Carreira</a:t>
            </a:r>
            <a:r>
              <a:rPr sz="2800" b="0" spc="-120" dirty="0">
                <a:solidFill>
                  <a:srgbClr val="FFFFFF"/>
                </a:solidFill>
                <a:latin typeface="Calibri"/>
                <a:cs typeface="Calibri"/>
              </a:rPr>
              <a:t> </a:t>
            </a:r>
            <a:r>
              <a:rPr sz="2800" b="0" spc="-10" dirty="0">
                <a:solidFill>
                  <a:srgbClr val="FFFFFF"/>
                </a:solidFill>
                <a:latin typeface="Calibri"/>
                <a:cs typeface="Calibri"/>
              </a:rPr>
              <a:t>Acadêmica</a:t>
            </a:r>
            <a:endParaRPr sz="2800">
              <a:latin typeface="Calibri"/>
              <a:cs typeface="Calibri"/>
            </a:endParaRPr>
          </a:p>
        </p:txBody>
      </p:sp>
      <p:sp>
        <p:nvSpPr>
          <p:cNvPr id="11" name="object 11">
            <a:extLst>
              <a:ext uri="{FF2B5EF4-FFF2-40B4-BE49-F238E27FC236}">
                <a16:creationId xmlns:a16="http://schemas.microsoft.com/office/drawing/2014/main" id="{6B45795C-27DE-89B6-DE1B-1B9968E5C67A}"/>
              </a:ext>
            </a:extLst>
          </p:cNvPr>
          <p:cNvSpPr txBox="1"/>
          <p:nvPr/>
        </p:nvSpPr>
        <p:spPr>
          <a:xfrm>
            <a:off x="5889625" y="552450"/>
            <a:ext cx="5505450" cy="3055938"/>
          </a:xfrm>
          <a:prstGeom prst="rect">
            <a:avLst/>
          </a:prstGeom>
        </p:spPr>
        <p:txBody>
          <a:bodyPr lIns="0" tIns="60960" rIns="0" bIns="0">
            <a:spAutoFit/>
          </a:bodyPr>
          <a:lstStyle/>
          <a:p>
            <a:pPr marL="240665" marR="0" lvl="0" indent="-227965" algn="l" defTabSz="914400" rtl="0" eaLnBrk="1" fontAlgn="auto" latinLnBrk="0" hangingPunct="1">
              <a:lnSpc>
                <a:spcPct val="100000"/>
              </a:lnSpc>
              <a:spcBef>
                <a:spcPts val="480"/>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FFFFF"/>
                </a:solidFill>
                <a:effectLst/>
                <a:uLnTx/>
                <a:uFillTx/>
                <a:latin typeface="Calibri"/>
                <a:ea typeface="+mn-ea"/>
                <a:cs typeface="Calibri"/>
              </a:rPr>
              <a:t>1998:</a:t>
            </a:r>
            <a:r>
              <a:rPr kumimoji="0" sz="1600" b="0" i="0" u="none" strike="noStrike" kern="0" cap="none" spc="-15" normalizeH="0" baseline="0" noProof="0" dirty="0">
                <a:ln>
                  <a:noFill/>
                </a:ln>
                <a:solidFill>
                  <a:srgbClr val="FFFFFF"/>
                </a:solidFill>
                <a:effectLst/>
                <a:uLnTx/>
                <a:uFillTx/>
                <a:latin typeface="Calibri"/>
                <a:ea typeface="+mn-ea"/>
                <a:cs typeface="Calibri"/>
              </a:rPr>
              <a:t> </a:t>
            </a:r>
            <a:r>
              <a:rPr kumimoji="0" sz="1600" b="0" i="0" u="none" strike="noStrike" kern="0" cap="none" spc="0" normalizeH="0" baseline="0" noProof="0" dirty="0">
                <a:ln>
                  <a:noFill/>
                </a:ln>
                <a:solidFill>
                  <a:srgbClr val="FFFFFF"/>
                </a:solidFill>
                <a:effectLst/>
                <a:uLnTx/>
                <a:uFillTx/>
                <a:latin typeface="Calibri"/>
                <a:ea typeface="+mn-ea"/>
                <a:cs typeface="Calibri"/>
              </a:rPr>
              <a:t>UNESP</a:t>
            </a:r>
            <a:r>
              <a:rPr kumimoji="0" sz="1600" b="0" i="0" u="none" strike="noStrike" kern="0" cap="none" spc="-10" normalizeH="0" baseline="0" noProof="0" dirty="0">
                <a:ln>
                  <a:noFill/>
                </a:ln>
                <a:solidFill>
                  <a:srgbClr val="FFFFFF"/>
                </a:solidFill>
                <a:effectLst/>
                <a:uLnTx/>
                <a:uFillTx/>
                <a:latin typeface="Calibri"/>
                <a:ea typeface="+mn-ea"/>
                <a:cs typeface="Calibri"/>
              </a:rPr>
              <a:t> </a:t>
            </a:r>
            <a:r>
              <a:rPr kumimoji="0" sz="1600" b="0" i="0" u="none" strike="noStrike" kern="0" cap="none" spc="0" normalizeH="0" baseline="0" noProof="0" dirty="0">
                <a:ln>
                  <a:noFill/>
                </a:ln>
                <a:solidFill>
                  <a:srgbClr val="FFFFFF"/>
                </a:solidFill>
                <a:effectLst/>
                <a:uLnTx/>
                <a:uFillTx/>
                <a:latin typeface="Calibri"/>
                <a:ea typeface="+mn-ea"/>
                <a:cs typeface="Calibri"/>
              </a:rPr>
              <a:t>-</a:t>
            </a:r>
            <a:r>
              <a:rPr kumimoji="0" sz="1600" b="0" i="0" u="none" strike="noStrike" kern="0" cap="none" spc="-35" normalizeH="0" baseline="0" noProof="0" dirty="0">
                <a:ln>
                  <a:noFill/>
                </a:ln>
                <a:solidFill>
                  <a:srgbClr val="FFFFFF"/>
                </a:solidFill>
                <a:effectLst/>
                <a:uLnTx/>
                <a:uFillTx/>
                <a:latin typeface="Calibri"/>
                <a:ea typeface="+mn-ea"/>
                <a:cs typeface="Calibri"/>
              </a:rPr>
              <a:t> </a:t>
            </a:r>
            <a:r>
              <a:rPr kumimoji="0" sz="1600" b="0" i="0" u="none" strike="noStrike" kern="0" cap="none" spc="-10" normalizeH="0" baseline="0" noProof="0" dirty="0">
                <a:ln>
                  <a:noFill/>
                </a:ln>
                <a:solidFill>
                  <a:srgbClr val="FFFFFF"/>
                </a:solidFill>
                <a:effectLst/>
                <a:uLnTx/>
                <a:uFillTx/>
                <a:latin typeface="Calibri"/>
                <a:ea typeface="+mn-ea"/>
                <a:cs typeface="Calibri"/>
              </a:rPr>
              <a:t>Universidade</a:t>
            </a:r>
            <a:r>
              <a:rPr kumimoji="0" sz="1600" b="0" i="0" u="none" strike="noStrike" kern="0" cap="none" spc="-35" normalizeH="0" baseline="0" noProof="0" dirty="0">
                <a:ln>
                  <a:noFill/>
                </a:ln>
                <a:solidFill>
                  <a:srgbClr val="FFFFFF"/>
                </a:solidFill>
                <a:effectLst/>
                <a:uLnTx/>
                <a:uFillTx/>
                <a:latin typeface="Calibri"/>
                <a:ea typeface="+mn-ea"/>
                <a:cs typeface="Calibri"/>
              </a:rPr>
              <a:t> </a:t>
            </a:r>
            <a:r>
              <a:rPr kumimoji="0" sz="1600" b="0" i="0" u="none" strike="noStrike" kern="0" cap="none" spc="0" normalizeH="0" baseline="0" noProof="0" dirty="0">
                <a:ln>
                  <a:noFill/>
                </a:ln>
                <a:solidFill>
                  <a:srgbClr val="FFFFFF"/>
                </a:solidFill>
                <a:effectLst/>
                <a:uLnTx/>
                <a:uFillTx/>
                <a:latin typeface="Calibri"/>
                <a:ea typeface="+mn-ea"/>
                <a:cs typeface="Calibri"/>
              </a:rPr>
              <a:t>Estadual</a:t>
            </a:r>
            <a:r>
              <a:rPr kumimoji="0" sz="1600" b="0" i="0" u="none" strike="noStrike" kern="0" cap="none" spc="-50" normalizeH="0" baseline="0" noProof="0" dirty="0">
                <a:ln>
                  <a:noFill/>
                </a:ln>
                <a:solidFill>
                  <a:srgbClr val="FFFFFF"/>
                </a:solidFill>
                <a:effectLst/>
                <a:uLnTx/>
                <a:uFillTx/>
                <a:latin typeface="Calibri"/>
                <a:ea typeface="+mn-ea"/>
                <a:cs typeface="Calibri"/>
              </a:rPr>
              <a:t> </a:t>
            </a:r>
            <a:r>
              <a:rPr kumimoji="0" sz="1600" b="0" i="0" u="none" strike="noStrike" kern="0" cap="none" spc="-10" normalizeH="0" baseline="0" noProof="0" dirty="0">
                <a:ln>
                  <a:noFill/>
                </a:ln>
                <a:solidFill>
                  <a:srgbClr val="FFFFFF"/>
                </a:solidFill>
                <a:effectLst/>
                <a:uLnTx/>
                <a:uFillTx/>
                <a:latin typeface="Calibri"/>
                <a:ea typeface="+mn-ea"/>
                <a:cs typeface="Calibri"/>
              </a:rPr>
              <a:t>Paulista</a:t>
            </a:r>
            <a:endParaRPr kumimoji="0" sz="1600" b="0" i="0" u="none" strike="noStrike" kern="0" cap="none" spc="0" normalizeH="0" baseline="0" noProof="0">
              <a:ln>
                <a:noFill/>
              </a:ln>
              <a:solidFill>
                <a:sysClr val="windowText" lastClr="000000"/>
              </a:solidFill>
              <a:effectLst/>
              <a:uLnTx/>
              <a:uFillTx/>
              <a:latin typeface="Calibri"/>
              <a:ea typeface="+mn-ea"/>
              <a:cs typeface="Calibri"/>
            </a:endParaRPr>
          </a:p>
          <a:p>
            <a:pPr marL="698500" marR="0" lvl="1" indent="-228600" algn="l" defTabSz="914400" rtl="0" eaLnBrk="1" fontAlgn="auto" latinLnBrk="0" hangingPunct="1">
              <a:lnSpc>
                <a:spcPct val="100000"/>
              </a:lnSpc>
              <a:spcBef>
                <a:spcPts val="345"/>
              </a:spcBef>
              <a:spcAft>
                <a:spcPts val="0"/>
              </a:spcAft>
              <a:buClrTx/>
              <a:buSzTx/>
              <a:buFont typeface="Arial"/>
              <a:buChar char="•"/>
              <a:tabLst>
                <a:tab pos="698500" algn="l"/>
              </a:tabLst>
              <a:defRPr/>
            </a:pPr>
            <a:r>
              <a:rPr kumimoji="0" sz="1400" b="0" i="0" u="none" strike="noStrike" kern="0" cap="none" spc="-10" normalizeH="0" baseline="0" noProof="0" dirty="0">
                <a:ln>
                  <a:noFill/>
                </a:ln>
                <a:solidFill>
                  <a:srgbClr val="FFFFFF"/>
                </a:solidFill>
                <a:effectLst/>
                <a:uLnTx/>
                <a:uFillTx/>
                <a:latin typeface="Calibri"/>
                <a:ea typeface="+mn-ea"/>
                <a:cs typeface="Calibri"/>
              </a:rPr>
              <a:t>Administração</a:t>
            </a:r>
            <a:r>
              <a:rPr kumimoji="0" sz="1400" b="0" i="0" u="none" strike="noStrike" kern="0" cap="none" spc="5" normalizeH="0" baseline="0" noProof="0" dirty="0">
                <a:ln>
                  <a:noFill/>
                </a:ln>
                <a:solidFill>
                  <a:srgbClr val="FFFFFF"/>
                </a:solidFill>
                <a:effectLst/>
                <a:uLnTx/>
                <a:uFillTx/>
                <a:latin typeface="Calibri"/>
                <a:ea typeface="+mn-ea"/>
                <a:cs typeface="Calibri"/>
              </a:rPr>
              <a:t> </a:t>
            </a:r>
            <a:r>
              <a:rPr kumimoji="0" sz="1400" b="0" i="0" u="none" strike="noStrike" kern="0" cap="none" spc="-10" normalizeH="0" baseline="0" noProof="0" dirty="0">
                <a:ln>
                  <a:noFill/>
                </a:ln>
                <a:solidFill>
                  <a:srgbClr val="FFFFFF"/>
                </a:solidFill>
                <a:effectLst/>
                <a:uLnTx/>
                <a:uFillTx/>
                <a:latin typeface="Calibri"/>
                <a:ea typeface="+mn-ea"/>
                <a:cs typeface="Calibri"/>
              </a:rPr>
              <a:t>Pública</a:t>
            </a:r>
            <a:endParaRPr kumimoji="0" sz="1400" b="0" i="0" u="none" strike="noStrike" kern="0" cap="none" spc="0" normalizeH="0" baseline="0" noProof="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795"/>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FFFFF"/>
                </a:solidFill>
                <a:effectLst/>
                <a:uLnTx/>
                <a:uFillTx/>
                <a:latin typeface="Calibri"/>
                <a:ea typeface="+mn-ea"/>
                <a:cs typeface="Calibri"/>
              </a:rPr>
              <a:t>2001:</a:t>
            </a:r>
            <a:r>
              <a:rPr kumimoji="0" sz="1600" b="0" i="0" u="none" strike="noStrike" kern="0" cap="none" spc="-30" normalizeH="0" baseline="0" noProof="0" dirty="0">
                <a:ln>
                  <a:noFill/>
                </a:ln>
                <a:solidFill>
                  <a:srgbClr val="FFFFFF"/>
                </a:solidFill>
                <a:effectLst/>
                <a:uLnTx/>
                <a:uFillTx/>
                <a:latin typeface="Calibri"/>
                <a:ea typeface="+mn-ea"/>
                <a:cs typeface="Calibri"/>
              </a:rPr>
              <a:t> </a:t>
            </a:r>
            <a:r>
              <a:rPr kumimoji="0" sz="1600" b="0" i="0" u="none" strike="noStrike" kern="0" cap="none" spc="-10" normalizeH="0" baseline="0" noProof="0" dirty="0">
                <a:ln>
                  <a:noFill/>
                </a:ln>
                <a:solidFill>
                  <a:srgbClr val="FFFFFF"/>
                </a:solidFill>
                <a:effectLst/>
                <a:uLnTx/>
                <a:uFillTx/>
                <a:latin typeface="Calibri"/>
                <a:ea typeface="+mn-ea"/>
                <a:cs typeface="Calibri"/>
              </a:rPr>
              <a:t>Insper</a:t>
            </a:r>
            <a:endParaRPr kumimoji="0" sz="1600" b="0" i="0" u="none" strike="noStrike" kern="0" cap="none" spc="0" normalizeH="0" baseline="0" noProof="0">
              <a:ln>
                <a:noFill/>
              </a:ln>
              <a:solidFill>
                <a:sysClr val="windowText" lastClr="000000"/>
              </a:solidFill>
              <a:effectLst/>
              <a:uLnTx/>
              <a:uFillTx/>
              <a:latin typeface="Calibri"/>
              <a:ea typeface="+mn-ea"/>
              <a:cs typeface="Calibri"/>
            </a:endParaRPr>
          </a:p>
          <a:p>
            <a:pPr marL="698500" marR="0" lvl="1" indent="-228600" algn="l" defTabSz="914400" rtl="0" eaLnBrk="1" fontAlgn="auto" latinLnBrk="0" hangingPunct="1">
              <a:lnSpc>
                <a:spcPct val="100000"/>
              </a:lnSpc>
              <a:spcBef>
                <a:spcPts val="345"/>
              </a:spcBef>
              <a:spcAft>
                <a:spcPts val="0"/>
              </a:spcAft>
              <a:buClrTx/>
              <a:buSzTx/>
              <a:buFont typeface="Arial"/>
              <a:buChar char="•"/>
              <a:tabLst>
                <a:tab pos="698500" algn="l"/>
              </a:tabLst>
              <a:defRPr/>
            </a:pPr>
            <a:r>
              <a:rPr kumimoji="0" sz="1400" b="0" i="0" u="none" strike="noStrike" kern="0" cap="none" spc="0" normalizeH="0" baseline="0" noProof="0" dirty="0">
                <a:ln>
                  <a:noFill/>
                </a:ln>
                <a:solidFill>
                  <a:srgbClr val="FFFFFF"/>
                </a:solidFill>
                <a:effectLst/>
                <a:uLnTx/>
                <a:uFillTx/>
                <a:latin typeface="Calibri"/>
                <a:ea typeface="+mn-ea"/>
                <a:cs typeface="Calibri"/>
              </a:rPr>
              <a:t>MBA</a:t>
            </a:r>
            <a:r>
              <a:rPr kumimoji="0" sz="1400" b="0" i="0" u="none" strike="noStrike" kern="0" cap="none" spc="-35" normalizeH="0" baseline="0" noProof="0" dirty="0">
                <a:ln>
                  <a:noFill/>
                </a:ln>
                <a:solidFill>
                  <a:srgbClr val="FFFFFF"/>
                </a:solidFill>
                <a:effectLst/>
                <a:uLnTx/>
                <a:uFillTx/>
                <a:latin typeface="Calibri"/>
                <a:ea typeface="+mn-ea"/>
                <a:cs typeface="Calibri"/>
              </a:rPr>
              <a:t> </a:t>
            </a:r>
            <a:r>
              <a:rPr kumimoji="0" sz="1400" b="0" i="0" u="none" strike="noStrike" kern="0" cap="none" spc="-10" normalizeH="0" baseline="0" noProof="0" dirty="0">
                <a:ln>
                  <a:noFill/>
                </a:ln>
                <a:solidFill>
                  <a:srgbClr val="FFFFFF"/>
                </a:solidFill>
                <a:effectLst/>
                <a:uLnTx/>
                <a:uFillTx/>
                <a:latin typeface="Calibri"/>
                <a:ea typeface="+mn-ea"/>
                <a:cs typeface="Calibri"/>
              </a:rPr>
              <a:t>Finance</a:t>
            </a:r>
            <a:endParaRPr kumimoji="0" sz="1400" b="0" i="0" u="none" strike="noStrike" kern="0" cap="none" spc="0" normalizeH="0" baseline="0" noProof="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800"/>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FFFFF"/>
                </a:solidFill>
                <a:effectLst/>
                <a:uLnTx/>
                <a:uFillTx/>
                <a:latin typeface="Calibri"/>
                <a:ea typeface="+mn-ea"/>
                <a:cs typeface="Calibri"/>
              </a:rPr>
              <a:t>2012:</a:t>
            </a:r>
            <a:r>
              <a:rPr kumimoji="0" sz="1600" b="0" i="0" u="none" strike="noStrike" kern="0" cap="none" spc="305" normalizeH="0" baseline="0" noProof="0" dirty="0">
                <a:ln>
                  <a:noFill/>
                </a:ln>
                <a:solidFill>
                  <a:srgbClr val="FFFFFF"/>
                </a:solidFill>
                <a:effectLst/>
                <a:uLnTx/>
                <a:uFillTx/>
                <a:latin typeface="Calibri"/>
                <a:ea typeface="+mn-ea"/>
                <a:cs typeface="Calibri"/>
              </a:rPr>
              <a:t> </a:t>
            </a:r>
            <a:r>
              <a:rPr kumimoji="0" sz="1600" b="0" i="0" u="none" strike="noStrike" kern="0" cap="none" spc="0" normalizeH="0" baseline="0" noProof="0" dirty="0">
                <a:ln>
                  <a:noFill/>
                </a:ln>
                <a:solidFill>
                  <a:srgbClr val="FFFFFF"/>
                </a:solidFill>
                <a:effectLst/>
                <a:uLnTx/>
                <a:uFillTx/>
                <a:latin typeface="Calibri"/>
                <a:ea typeface="+mn-ea"/>
                <a:cs typeface="Calibri"/>
              </a:rPr>
              <a:t>Fundação</a:t>
            </a:r>
            <a:r>
              <a:rPr kumimoji="0" sz="1600" b="0" i="0" u="none" strike="noStrike" kern="0" cap="none" spc="-45" normalizeH="0" baseline="0" noProof="0" dirty="0">
                <a:ln>
                  <a:noFill/>
                </a:ln>
                <a:solidFill>
                  <a:srgbClr val="FFFFFF"/>
                </a:solidFill>
                <a:effectLst/>
                <a:uLnTx/>
                <a:uFillTx/>
                <a:latin typeface="Calibri"/>
                <a:ea typeface="+mn-ea"/>
                <a:cs typeface="Calibri"/>
              </a:rPr>
              <a:t> </a:t>
            </a:r>
            <a:r>
              <a:rPr kumimoji="0" sz="1600" b="0" i="0" u="none" strike="noStrike" kern="0" cap="none" spc="0" normalizeH="0" baseline="0" noProof="0" dirty="0">
                <a:ln>
                  <a:noFill/>
                </a:ln>
                <a:solidFill>
                  <a:srgbClr val="FFFFFF"/>
                </a:solidFill>
                <a:effectLst/>
                <a:uLnTx/>
                <a:uFillTx/>
                <a:latin typeface="Calibri"/>
                <a:ea typeface="+mn-ea"/>
                <a:cs typeface="Calibri"/>
              </a:rPr>
              <a:t>Getulio</a:t>
            </a:r>
            <a:r>
              <a:rPr kumimoji="0" sz="1600" b="0" i="0" u="none" strike="noStrike" kern="0" cap="none" spc="-40" normalizeH="0" baseline="0" noProof="0" dirty="0">
                <a:ln>
                  <a:noFill/>
                </a:ln>
                <a:solidFill>
                  <a:srgbClr val="FFFFFF"/>
                </a:solidFill>
                <a:effectLst/>
                <a:uLnTx/>
                <a:uFillTx/>
                <a:latin typeface="Calibri"/>
                <a:ea typeface="+mn-ea"/>
                <a:cs typeface="Calibri"/>
              </a:rPr>
              <a:t> </a:t>
            </a:r>
            <a:r>
              <a:rPr kumimoji="0" sz="1600" b="0" i="0" u="none" strike="noStrike" kern="0" cap="none" spc="-10" normalizeH="0" baseline="0" noProof="0" dirty="0">
                <a:ln>
                  <a:noFill/>
                </a:ln>
                <a:solidFill>
                  <a:srgbClr val="FFFFFF"/>
                </a:solidFill>
                <a:effectLst/>
                <a:uLnTx/>
                <a:uFillTx/>
                <a:latin typeface="Calibri"/>
                <a:ea typeface="+mn-ea"/>
                <a:cs typeface="Calibri"/>
              </a:rPr>
              <a:t>Vargas</a:t>
            </a:r>
            <a:endParaRPr kumimoji="0" sz="1600" b="0" i="0" u="none" strike="noStrike" kern="0" cap="none" spc="0" normalizeH="0" baseline="0" noProof="0">
              <a:ln>
                <a:noFill/>
              </a:ln>
              <a:solidFill>
                <a:sysClr val="windowText" lastClr="000000"/>
              </a:solidFill>
              <a:effectLst/>
              <a:uLnTx/>
              <a:uFillTx/>
              <a:latin typeface="Calibri"/>
              <a:ea typeface="+mn-ea"/>
              <a:cs typeface="Calibri"/>
            </a:endParaRPr>
          </a:p>
          <a:p>
            <a:pPr marL="698500" marR="0" lvl="1" indent="-228600" algn="l" defTabSz="914400" rtl="0" eaLnBrk="1" fontAlgn="auto" latinLnBrk="0" hangingPunct="1">
              <a:lnSpc>
                <a:spcPct val="100000"/>
              </a:lnSpc>
              <a:spcBef>
                <a:spcPts val="345"/>
              </a:spcBef>
              <a:spcAft>
                <a:spcPts val="0"/>
              </a:spcAft>
              <a:buClrTx/>
              <a:buSzTx/>
              <a:buFont typeface="Arial"/>
              <a:buChar char="•"/>
              <a:tabLst>
                <a:tab pos="698500" algn="l"/>
              </a:tabLst>
              <a:defRPr/>
            </a:pPr>
            <a:r>
              <a:rPr kumimoji="0" sz="1400" b="0" i="0" u="none" strike="noStrike" kern="0" cap="none" spc="-10" normalizeH="0" baseline="0" noProof="0" dirty="0">
                <a:ln>
                  <a:noFill/>
                </a:ln>
                <a:solidFill>
                  <a:srgbClr val="FFFFFF"/>
                </a:solidFill>
                <a:effectLst/>
                <a:uLnTx/>
                <a:uFillTx/>
                <a:latin typeface="Calibri"/>
                <a:ea typeface="+mn-ea"/>
                <a:cs typeface="Calibri"/>
              </a:rPr>
              <a:t>Mestrado</a:t>
            </a:r>
            <a:r>
              <a:rPr kumimoji="0" sz="1400" b="0" i="0" u="none" strike="noStrike" kern="0" cap="none" spc="-5" normalizeH="0" baseline="0" noProof="0" dirty="0">
                <a:ln>
                  <a:noFill/>
                </a:ln>
                <a:solidFill>
                  <a:srgbClr val="FFFFFF"/>
                </a:solidFill>
                <a:effectLst/>
                <a:uLnTx/>
                <a:uFillTx/>
                <a:latin typeface="Calibri"/>
                <a:ea typeface="+mn-ea"/>
                <a:cs typeface="Calibri"/>
              </a:rPr>
              <a:t> </a:t>
            </a:r>
            <a:r>
              <a:rPr kumimoji="0" sz="1400" b="0" i="0" u="none" strike="noStrike" kern="0" cap="none" spc="-10" normalizeH="0" baseline="0" noProof="0" dirty="0">
                <a:ln>
                  <a:noFill/>
                </a:ln>
                <a:solidFill>
                  <a:srgbClr val="FFFFFF"/>
                </a:solidFill>
                <a:effectLst/>
                <a:uLnTx/>
                <a:uFillTx/>
                <a:latin typeface="Calibri"/>
                <a:ea typeface="+mn-ea"/>
                <a:cs typeface="Calibri"/>
              </a:rPr>
              <a:t>Profissional</a:t>
            </a:r>
            <a:r>
              <a:rPr kumimoji="0" sz="1400" b="0" i="0" u="none" strike="noStrike" kern="0" cap="none" spc="-5" normalizeH="0" baseline="0" noProof="0" dirty="0">
                <a:ln>
                  <a:noFill/>
                </a:ln>
                <a:solidFill>
                  <a:srgbClr val="FFFFFF"/>
                </a:solidFill>
                <a:effectLst/>
                <a:uLnTx/>
                <a:uFillTx/>
                <a:latin typeface="Calibri"/>
                <a:ea typeface="+mn-ea"/>
                <a:cs typeface="Calibri"/>
              </a:rPr>
              <a:t> </a:t>
            </a:r>
            <a:r>
              <a:rPr kumimoji="0" sz="1400" b="0" i="0" u="none" strike="noStrike" kern="0" cap="none" spc="-10" normalizeH="0" baseline="0" noProof="0" dirty="0">
                <a:ln>
                  <a:noFill/>
                </a:ln>
                <a:solidFill>
                  <a:srgbClr val="FFFFFF"/>
                </a:solidFill>
                <a:effectLst/>
                <a:uLnTx/>
                <a:uFillTx/>
                <a:latin typeface="Calibri"/>
                <a:ea typeface="+mn-ea"/>
                <a:cs typeface="Calibri"/>
              </a:rPr>
              <a:t>Adminitração</a:t>
            </a:r>
            <a:endParaRPr kumimoji="0" sz="1400" b="0" i="0" u="none" strike="noStrike" kern="0" cap="none" spc="0" normalizeH="0" baseline="0" noProof="0">
              <a:ln>
                <a:noFill/>
              </a:ln>
              <a:solidFill>
                <a:sysClr val="windowText" lastClr="000000"/>
              </a:solidFill>
              <a:effectLst/>
              <a:uLnTx/>
              <a:uFillTx/>
              <a:latin typeface="Calibri"/>
              <a:ea typeface="+mn-ea"/>
              <a:cs typeface="Calibri"/>
            </a:endParaRPr>
          </a:p>
          <a:p>
            <a:pPr marL="240665" marR="0" lvl="0" indent="-227965" algn="l" defTabSz="914400" rtl="0" eaLnBrk="1" fontAlgn="auto" latinLnBrk="0" hangingPunct="1">
              <a:lnSpc>
                <a:spcPct val="100000"/>
              </a:lnSpc>
              <a:spcBef>
                <a:spcPts val="795"/>
              </a:spcBef>
              <a:spcAft>
                <a:spcPts val="0"/>
              </a:spcAft>
              <a:buClrTx/>
              <a:buSzTx/>
              <a:buFont typeface="Arial"/>
              <a:buChar char="•"/>
              <a:tabLst>
                <a:tab pos="240665" algn="l"/>
              </a:tabLst>
              <a:defRPr/>
            </a:pPr>
            <a:r>
              <a:rPr kumimoji="0" sz="1600" b="0" i="0" u="none" strike="noStrike" kern="0" cap="none" spc="0" normalizeH="0" baseline="0" noProof="0" dirty="0">
                <a:ln>
                  <a:noFill/>
                </a:ln>
                <a:solidFill>
                  <a:srgbClr val="FFFFFF"/>
                </a:solidFill>
                <a:effectLst/>
                <a:uLnTx/>
                <a:uFillTx/>
                <a:latin typeface="Calibri"/>
                <a:ea typeface="+mn-ea"/>
                <a:cs typeface="Calibri"/>
              </a:rPr>
              <a:t>2012:</a:t>
            </a:r>
            <a:r>
              <a:rPr kumimoji="0" sz="1600" b="0" i="0" u="none" strike="noStrike" kern="0" cap="none" spc="-5" normalizeH="0" baseline="0" noProof="0" dirty="0">
                <a:ln>
                  <a:noFill/>
                </a:ln>
                <a:solidFill>
                  <a:srgbClr val="FFFFFF"/>
                </a:solidFill>
                <a:effectLst/>
                <a:uLnTx/>
                <a:uFillTx/>
                <a:latin typeface="Calibri"/>
                <a:ea typeface="+mn-ea"/>
                <a:cs typeface="Calibri"/>
              </a:rPr>
              <a:t> </a:t>
            </a:r>
            <a:r>
              <a:rPr kumimoji="0" sz="1600" b="0" i="0" u="none" strike="noStrike" kern="0" cap="none" spc="-10" normalizeH="0" baseline="0" noProof="0" dirty="0">
                <a:ln>
                  <a:noFill/>
                </a:ln>
                <a:solidFill>
                  <a:srgbClr val="FFFFFF"/>
                </a:solidFill>
                <a:effectLst/>
                <a:uLnTx/>
                <a:uFillTx/>
                <a:latin typeface="Calibri"/>
                <a:ea typeface="+mn-ea"/>
                <a:cs typeface="Calibri"/>
              </a:rPr>
              <a:t>Northwestern</a:t>
            </a:r>
            <a:r>
              <a:rPr kumimoji="0" sz="1600" b="0" i="0" u="none" strike="noStrike" kern="0" cap="none" spc="15" normalizeH="0" baseline="0" noProof="0" dirty="0">
                <a:ln>
                  <a:noFill/>
                </a:ln>
                <a:solidFill>
                  <a:srgbClr val="FFFFFF"/>
                </a:solidFill>
                <a:effectLst/>
                <a:uLnTx/>
                <a:uFillTx/>
                <a:latin typeface="Calibri"/>
                <a:ea typeface="+mn-ea"/>
                <a:cs typeface="Calibri"/>
              </a:rPr>
              <a:t> </a:t>
            </a:r>
            <a:r>
              <a:rPr kumimoji="0" sz="1600" b="0" i="0" u="none" strike="noStrike" kern="0" cap="none" spc="-10" normalizeH="0" baseline="0" noProof="0" dirty="0">
                <a:ln>
                  <a:noFill/>
                </a:ln>
                <a:solidFill>
                  <a:srgbClr val="FFFFFF"/>
                </a:solidFill>
                <a:effectLst/>
                <a:uLnTx/>
                <a:uFillTx/>
                <a:latin typeface="Calibri"/>
                <a:ea typeface="+mn-ea"/>
                <a:cs typeface="Calibri"/>
              </a:rPr>
              <a:t>University </a:t>
            </a:r>
            <a:r>
              <a:rPr kumimoji="0" sz="1600" b="0" i="0" u="none" strike="noStrike" kern="0" cap="none" spc="0" normalizeH="0" baseline="0" noProof="0" dirty="0">
                <a:ln>
                  <a:noFill/>
                </a:ln>
                <a:solidFill>
                  <a:srgbClr val="FFFFFF"/>
                </a:solidFill>
                <a:effectLst/>
                <a:uLnTx/>
                <a:uFillTx/>
                <a:latin typeface="Calibri"/>
                <a:ea typeface="+mn-ea"/>
                <a:cs typeface="Calibri"/>
              </a:rPr>
              <a:t>-</a:t>
            </a:r>
            <a:r>
              <a:rPr kumimoji="0" sz="1600" b="0" i="0" u="none" strike="noStrike" kern="0" cap="none" spc="-40" normalizeH="0" baseline="0" noProof="0" dirty="0">
                <a:ln>
                  <a:noFill/>
                </a:ln>
                <a:solidFill>
                  <a:srgbClr val="FFFFFF"/>
                </a:solidFill>
                <a:effectLst/>
                <a:uLnTx/>
                <a:uFillTx/>
                <a:latin typeface="Calibri"/>
                <a:ea typeface="+mn-ea"/>
                <a:cs typeface="Calibri"/>
              </a:rPr>
              <a:t> </a:t>
            </a:r>
            <a:r>
              <a:rPr kumimoji="0" sz="1600" b="0" i="0" u="none" strike="noStrike" kern="0" cap="none" spc="0" normalizeH="0" baseline="0" noProof="0" dirty="0">
                <a:ln>
                  <a:noFill/>
                </a:ln>
                <a:solidFill>
                  <a:srgbClr val="FFFFFF"/>
                </a:solidFill>
                <a:effectLst/>
                <a:uLnTx/>
                <a:uFillTx/>
                <a:latin typeface="Calibri"/>
                <a:ea typeface="+mn-ea"/>
                <a:cs typeface="Calibri"/>
              </a:rPr>
              <a:t>Kellogg</a:t>
            </a:r>
            <a:r>
              <a:rPr kumimoji="0" sz="1600" b="0" i="0" u="none" strike="noStrike" kern="0" cap="none" spc="-30" normalizeH="0" baseline="0" noProof="0" dirty="0">
                <a:ln>
                  <a:noFill/>
                </a:ln>
                <a:solidFill>
                  <a:srgbClr val="FFFFFF"/>
                </a:solidFill>
                <a:effectLst/>
                <a:uLnTx/>
                <a:uFillTx/>
                <a:latin typeface="Calibri"/>
                <a:ea typeface="+mn-ea"/>
                <a:cs typeface="Calibri"/>
              </a:rPr>
              <a:t> </a:t>
            </a:r>
            <a:r>
              <a:rPr kumimoji="0" sz="1600" b="0" i="0" u="none" strike="noStrike" kern="0" cap="none" spc="0" normalizeH="0" baseline="0" noProof="0" dirty="0">
                <a:ln>
                  <a:noFill/>
                </a:ln>
                <a:solidFill>
                  <a:srgbClr val="FFFFFF"/>
                </a:solidFill>
                <a:effectLst/>
                <a:uLnTx/>
                <a:uFillTx/>
                <a:latin typeface="Calibri"/>
                <a:ea typeface="+mn-ea"/>
                <a:cs typeface="Calibri"/>
              </a:rPr>
              <a:t>School of</a:t>
            </a:r>
            <a:r>
              <a:rPr kumimoji="0" sz="1600" b="0" i="0" u="none" strike="noStrike" kern="0" cap="none" spc="-30" normalizeH="0" baseline="0" noProof="0" dirty="0">
                <a:ln>
                  <a:noFill/>
                </a:ln>
                <a:solidFill>
                  <a:srgbClr val="FFFFFF"/>
                </a:solidFill>
                <a:effectLst/>
                <a:uLnTx/>
                <a:uFillTx/>
                <a:latin typeface="Calibri"/>
                <a:ea typeface="+mn-ea"/>
                <a:cs typeface="Calibri"/>
              </a:rPr>
              <a:t> </a:t>
            </a:r>
            <a:r>
              <a:rPr kumimoji="0" sz="1600" b="0" i="0" u="none" strike="noStrike" kern="0" cap="none" spc="-10" normalizeH="0" baseline="0" noProof="0" dirty="0">
                <a:ln>
                  <a:noFill/>
                </a:ln>
                <a:solidFill>
                  <a:srgbClr val="FFFFFF"/>
                </a:solidFill>
                <a:effectLst/>
                <a:uLnTx/>
                <a:uFillTx/>
                <a:latin typeface="Calibri"/>
                <a:ea typeface="+mn-ea"/>
                <a:cs typeface="Calibri"/>
              </a:rPr>
              <a:t>Management</a:t>
            </a:r>
            <a:endParaRPr kumimoji="0" sz="1600" b="0" i="0" u="none" strike="noStrike" kern="0" cap="none" spc="0" normalizeH="0" baseline="0" noProof="0">
              <a:ln>
                <a:noFill/>
              </a:ln>
              <a:solidFill>
                <a:sysClr val="windowText" lastClr="000000"/>
              </a:solidFill>
              <a:effectLst/>
              <a:uLnTx/>
              <a:uFillTx/>
              <a:latin typeface="Calibri"/>
              <a:ea typeface="+mn-ea"/>
              <a:cs typeface="Calibri"/>
            </a:endParaRPr>
          </a:p>
          <a:p>
            <a:pPr marL="698500" marR="0" lvl="1" indent="-228600" algn="l" defTabSz="914400" rtl="0" eaLnBrk="1" fontAlgn="auto" latinLnBrk="0" hangingPunct="1">
              <a:lnSpc>
                <a:spcPct val="100000"/>
              </a:lnSpc>
              <a:spcBef>
                <a:spcPts val="345"/>
              </a:spcBef>
              <a:spcAft>
                <a:spcPts val="0"/>
              </a:spcAft>
              <a:buClrTx/>
              <a:buSzTx/>
              <a:buFont typeface="Arial"/>
              <a:buChar char="•"/>
              <a:tabLst>
                <a:tab pos="698500" algn="l"/>
              </a:tabLst>
              <a:defRPr/>
            </a:pPr>
            <a:r>
              <a:rPr kumimoji="0" sz="1400" b="0" i="0" u="none" strike="noStrike" kern="0" cap="none" spc="0" normalizeH="0" baseline="0" noProof="0" dirty="0">
                <a:ln>
                  <a:noFill/>
                </a:ln>
                <a:solidFill>
                  <a:srgbClr val="FFFFFF"/>
                </a:solidFill>
                <a:effectLst/>
                <a:uLnTx/>
                <a:uFillTx/>
                <a:latin typeface="Calibri"/>
                <a:ea typeface="+mn-ea"/>
                <a:cs typeface="Calibri"/>
              </a:rPr>
              <a:t>MBA</a:t>
            </a:r>
            <a:r>
              <a:rPr kumimoji="0" sz="1400" b="0" i="0" u="none" strike="noStrike" kern="0" cap="none" spc="-45" normalizeH="0" baseline="0" noProof="0" dirty="0">
                <a:ln>
                  <a:noFill/>
                </a:ln>
                <a:solidFill>
                  <a:srgbClr val="FFFFFF"/>
                </a:solidFill>
                <a:effectLst/>
                <a:uLnTx/>
                <a:uFillTx/>
                <a:latin typeface="Calibri"/>
                <a:ea typeface="+mn-ea"/>
                <a:cs typeface="Calibri"/>
              </a:rPr>
              <a:t> </a:t>
            </a:r>
            <a:r>
              <a:rPr kumimoji="0" sz="1400" b="0" i="0" u="none" strike="noStrike" kern="0" cap="none" spc="-10" normalizeH="0" baseline="0" noProof="0" dirty="0">
                <a:ln>
                  <a:noFill/>
                </a:ln>
                <a:solidFill>
                  <a:srgbClr val="FFFFFF"/>
                </a:solidFill>
                <a:effectLst/>
                <a:uLnTx/>
                <a:uFillTx/>
                <a:latin typeface="Calibri"/>
                <a:ea typeface="+mn-ea"/>
                <a:cs typeface="Calibri"/>
              </a:rPr>
              <a:t>Exchange program</a:t>
            </a:r>
            <a:endParaRPr kumimoji="0" sz="1400"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914400" rtl="0" eaLnBrk="1" fontAlgn="auto" latinLnBrk="0" hangingPunct="1">
              <a:lnSpc>
                <a:spcPct val="100000"/>
              </a:lnSpc>
              <a:spcBef>
                <a:spcPts val="235"/>
              </a:spcBef>
              <a:spcAft>
                <a:spcPts val="0"/>
              </a:spcAft>
              <a:buClrTx/>
              <a:buSzTx/>
              <a:buFontTx/>
              <a:buNone/>
              <a:tabLst/>
              <a:defRPr/>
            </a:pPr>
            <a:endParaRPr kumimoji="0" sz="1400" b="0" i="0" u="none" strike="noStrike" kern="0" cap="none" spc="0" normalizeH="0" baseline="0" noProof="0">
              <a:ln>
                <a:noFill/>
              </a:ln>
              <a:solidFill>
                <a:sysClr val="windowText" lastClr="000000"/>
              </a:solidFill>
              <a:effectLst/>
              <a:uLnTx/>
              <a:uFillTx/>
              <a:latin typeface="Calibri"/>
              <a:ea typeface="+mn-ea"/>
              <a:cs typeface="Calibri"/>
            </a:endParaRPr>
          </a:p>
          <a:p>
            <a:pPr marL="45085" marR="0" lvl="0" indent="0" algn="l" defTabSz="914400" rtl="0" eaLnBrk="1" fontAlgn="auto" latinLnBrk="0" hangingPunct="1">
              <a:lnSpc>
                <a:spcPct val="100000"/>
              </a:lnSpc>
              <a:spcBef>
                <a:spcPts val="5"/>
              </a:spcBef>
              <a:spcAft>
                <a:spcPts val="0"/>
              </a:spcAft>
              <a:buClrTx/>
              <a:buSzTx/>
              <a:buFontTx/>
              <a:buNone/>
              <a:tabLst/>
              <a:defRPr/>
            </a:pPr>
            <a:r>
              <a:rPr kumimoji="0" sz="2800" b="0" i="0" u="none" strike="noStrike" kern="0" cap="none" spc="0" normalizeH="0" baseline="0" noProof="0" dirty="0">
                <a:ln>
                  <a:noFill/>
                </a:ln>
                <a:solidFill>
                  <a:srgbClr val="FDFFFF"/>
                </a:solidFill>
                <a:effectLst/>
                <a:uLnTx/>
                <a:uFillTx/>
                <a:latin typeface="Calibri"/>
                <a:ea typeface="+mn-ea"/>
                <a:cs typeface="Calibri"/>
              </a:rPr>
              <a:t>Carreira</a:t>
            </a:r>
            <a:r>
              <a:rPr kumimoji="0" sz="2800" b="0" i="0" u="none" strike="noStrike" kern="0" cap="none" spc="-40" normalizeH="0" baseline="0" noProof="0" dirty="0">
                <a:ln>
                  <a:noFill/>
                </a:ln>
                <a:solidFill>
                  <a:srgbClr val="FDFFFF"/>
                </a:solidFill>
                <a:effectLst/>
                <a:uLnTx/>
                <a:uFillTx/>
                <a:latin typeface="Calibri"/>
                <a:ea typeface="+mn-ea"/>
                <a:cs typeface="Calibri"/>
              </a:rPr>
              <a:t> </a:t>
            </a:r>
            <a:r>
              <a:rPr kumimoji="0" sz="2800" b="0" i="0" u="none" strike="noStrike" kern="0" cap="none" spc="0" normalizeH="0" baseline="0" noProof="0" dirty="0">
                <a:ln>
                  <a:noFill/>
                </a:ln>
                <a:solidFill>
                  <a:srgbClr val="FDFFFF"/>
                </a:solidFill>
                <a:effectLst/>
                <a:uLnTx/>
                <a:uFillTx/>
                <a:latin typeface="Calibri"/>
                <a:ea typeface="+mn-ea"/>
                <a:cs typeface="Calibri"/>
              </a:rPr>
              <a:t>em</a:t>
            </a:r>
            <a:r>
              <a:rPr kumimoji="0" sz="2800" b="0" i="0" u="none" strike="noStrike" kern="0" cap="none" spc="-40" normalizeH="0" baseline="0" noProof="0" dirty="0">
                <a:ln>
                  <a:noFill/>
                </a:ln>
                <a:solidFill>
                  <a:srgbClr val="FDFFFF"/>
                </a:solidFill>
                <a:effectLst/>
                <a:uLnTx/>
                <a:uFillTx/>
                <a:latin typeface="Calibri"/>
                <a:ea typeface="+mn-ea"/>
                <a:cs typeface="Calibri"/>
              </a:rPr>
              <a:t> </a:t>
            </a:r>
            <a:r>
              <a:rPr kumimoji="0" sz="2800" b="0" i="0" u="none" strike="noStrike" kern="0" cap="none" spc="0" normalizeH="0" baseline="0" noProof="0" dirty="0">
                <a:ln>
                  <a:noFill/>
                </a:ln>
                <a:solidFill>
                  <a:srgbClr val="FDFFFF"/>
                </a:solidFill>
                <a:effectLst/>
                <a:uLnTx/>
                <a:uFillTx/>
                <a:latin typeface="Calibri"/>
                <a:ea typeface="+mn-ea"/>
                <a:cs typeface="Calibri"/>
              </a:rPr>
              <a:t>SSC</a:t>
            </a:r>
            <a:r>
              <a:rPr kumimoji="0" sz="2800" b="0" i="0" u="none" strike="noStrike" kern="0" cap="none" spc="-35" normalizeH="0" baseline="0" noProof="0" dirty="0">
                <a:ln>
                  <a:noFill/>
                </a:ln>
                <a:solidFill>
                  <a:srgbClr val="FDFFFF"/>
                </a:solidFill>
                <a:effectLst/>
                <a:uLnTx/>
                <a:uFillTx/>
                <a:latin typeface="Calibri"/>
                <a:ea typeface="+mn-ea"/>
                <a:cs typeface="Calibri"/>
              </a:rPr>
              <a:t> </a:t>
            </a:r>
            <a:r>
              <a:rPr kumimoji="0" sz="2800" b="0" i="0" u="none" strike="noStrike" kern="0" cap="none" spc="0" normalizeH="0" baseline="0" noProof="0" dirty="0">
                <a:ln>
                  <a:noFill/>
                </a:ln>
                <a:solidFill>
                  <a:srgbClr val="FDFFFF"/>
                </a:solidFill>
                <a:effectLst/>
                <a:uLnTx/>
                <a:uFillTx/>
                <a:latin typeface="Calibri"/>
                <a:ea typeface="+mn-ea"/>
                <a:cs typeface="Calibri"/>
              </a:rPr>
              <a:t>e</a:t>
            </a:r>
            <a:r>
              <a:rPr kumimoji="0" sz="2800" b="0" i="0" u="none" strike="noStrike" kern="0" cap="none" spc="-45" normalizeH="0" baseline="0" noProof="0" dirty="0">
                <a:ln>
                  <a:noFill/>
                </a:ln>
                <a:solidFill>
                  <a:srgbClr val="FDFFFF"/>
                </a:solidFill>
                <a:effectLst/>
                <a:uLnTx/>
                <a:uFillTx/>
                <a:latin typeface="Calibri"/>
                <a:ea typeface="+mn-ea"/>
                <a:cs typeface="Calibri"/>
              </a:rPr>
              <a:t> </a:t>
            </a:r>
            <a:r>
              <a:rPr kumimoji="0" sz="2800" b="0" i="0" u="none" strike="noStrike" kern="0" cap="none" spc="-25" normalizeH="0" baseline="0" noProof="0" dirty="0">
                <a:ln>
                  <a:noFill/>
                </a:ln>
                <a:solidFill>
                  <a:srgbClr val="FDFFFF"/>
                </a:solidFill>
                <a:effectLst/>
                <a:uLnTx/>
                <a:uFillTx/>
                <a:latin typeface="Calibri"/>
                <a:ea typeface="+mn-ea"/>
                <a:cs typeface="Calibri"/>
              </a:rPr>
              <a:t>GBS</a:t>
            </a:r>
            <a:endParaRPr kumimoji="0" sz="2800" b="0" i="0" u="none" strike="noStrike" kern="0" cap="none" spc="0" normalizeH="0" baseline="0" noProof="0">
              <a:ln>
                <a:noFill/>
              </a:ln>
              <a:solidFill>
                <a:sysClr val="windowText" lastClr="000000"/>
              </a:solidFill>
              <a:effectLst/>
              <a:uLnTx/>
              <a:uFillTx/>
              <a:latin typeface="Calibri"/>
              <a:ea typeface="+mn-ea"/>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7410" name="object 2">
            <a:extLst>
              <a:ext uri="{FF2B5EF4-FFF2-40B4-BE49-F238E27FC236}">
                <a16:creationId xmlns:a16="http://schemas.microsoft.com/office/drawing/2014/main" id="{56BC0ABD-112D-9758-6BB1-7A140D8A2DC6}"/>
              </a:ext>
            </a:extLst>
          </p:cNvPr>
          <p:cNvGrpSpPr>
            <a:grpSpLocks/>
          </p:cNvGrpSpPr>
          <p:nvPr/>
        </p:nvGrpSpPr>
        <p:grpSpPr bwMode="auto">
          <a:xfrm>
            <a:off x="0" y="0"/>
            <a:ext cx="12192000" cy="6858000"/>
            <a:chOff x="0" y="0"/>
            <a:chExt cx="12192000" cy="6858000"/>
          </a:xfrm>
        </p:grpSpPr>
        <p:pic>
          <p:nvPicPr>
            <p:cNvPr id="17421" name="object 3">
              <a:extLst>
                <a:ext uri="{FF2B5EF4-FFF2-40B4-BE49-F238E27FC236}">
                  <a16:creationId xmlns:a16="http://schemas.microsoft.com/office/drawing/2014/main" id="{F16D98C3-62A6-3440-3C7B-2F7BFC7DA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49396"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object 4">
              <a:extLst>
                <a:ext uri="{FF2B5EF4-FFF2-40B4-BE49-F238E27FC236}">
                  <a16:creationId xmlns:a16="http://schemas.microsoft.com/office/drawing/2014/main" id="{58A5920A-F916-02DA-BB7A-84CD4A8A1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object 5">
            <a:extLst>
              <a:ext uri="{FF2B5EF4-FFF2-40B4-BE49-F238E27FC236}">
                <a16:creationId xmlns:a16="http://schemas.microsoft.com/office/drawing/2014/main" id="{0296B17F-7EB7-4E87-883A-DA6BBF70D15B}"/>
              </a:ext>
            </a:extLst>
          </p:cNvPr>
          <p:cNvSpPr txBox="1"/>
          <p:nvPr/>
        </p:nvSpPr>
        <p:spPr>
          <a:xfrm>
            <a:off x="882650" y="5013325"/>
            <a:ext cx="4014788" cy="574675"/>
          </a:xfrm>
          <a:prstGeom prst="rect">
            <a:avLst/>
          </a:prstGeom>
        </p:spPr>
        <p:txBody>
          <a:bodyPr lIns="0" tIns="12700" rIns="0" bIns="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3600" b="0" i="0" u="none" strike="noStrike" kern="0" cap="none" spc="-20" normalizeH="0" baseline="0" noProof="0" dirty="0">
                <a:ln>
                  <a:noFill/>
                </a:ln>
                <a:solidFill>
                  <a:sysClr val="windowText" lastClr="000000"/>
                </a:solidFill>
                <a:effectLst/>
                <a:uLnTx/>
                <a:uFillTx/>
                <a:latin typeface="Calibri Light"/>
                <a:ea typeface="+mn-ea"/>
                <a:cs typeface="Calibri Light"/>
              </a:rPr>
              <a:t>Perguntas</a:t>
            </a:r>
            <a:r>
              <a:rPr kumimoji="0" sz="3600" b="0" i="0" u="none" strike="noStrike" kern="0" cap="none" spc="-75" normalizeH="0" baseline="0" noProof="0" dirty="0">
                <a:ln>
                  <a:noFill/>
                </a:ln>
                <a:solidFill>
                  <a:sysClr val="windowText" lastClr="000000"/>
                </a:solidFill>
                <a:effectLst/>
                <a:uLnTx/>
                <a:uFillTx/>
                <a:latin typeface="Calibri Light"/>
                <a:ea typeface="+mn-ea"/>
                <a:cs typeface="Calibri Light"/>
              </a:rPr>
              <a:t> </a:t>
            </a:r>
            <a:r>
              <a:rPr kumimoji="0" sz="3600" b="0" i="0" u="none" strike="noStrike" kern="0" cap="none" spc="0" normalizeH="0" baseline="0" noProof="0" dirty="0">
                <a:ln>
                  <a:noFill/>
                </a:ln>
                <a:solidFill>
                  <a:sysClr val="windowText" lastClr="000000"/>
                </a:solidFill>
                <a:effectLst/>
                <a:uLnTx/>
                <a:uFillTx/>
                <a:latin typeface="Calibri Light"/>
                <a:ea typeface="+mn-ea"/>
                <a:cs typeface="Calibri Light"/>
              </a:rPr>
              <a:t>e</a:t>
            </a:r>
            <a:r>
              <a:rPr kumimoji="0" sz="3600" b="0" i="0" u="none" strike="noStrike" kern="0" cap="none" spc="-80" normalizeH="0" baseline="0" noProof="0" dirty="0">
                <a:ln>
                  <a:noFill/>
                </a:ln>
                <a:solidFill>
                  <a:sysClr val="windowText" lastClr="000000"/>
                </a:solidFill>
                <a:effectLst/>
                <a:uLnTx/>
                <a:uFillTx/>
                <a:latin typeface="Calibri Light"/>
                <a:ea typeface="+mn-ea"/>
                <a:cs typeface="Calibri Light"/>
              </a:rPr>
              <a:t> </a:t>
            </a:r>
            <a:r>
              <a:rPr kumimoji="0" sz="3600" b="0" i="0" u="none" strike="noStrike" kern="0" cap="none" spc="-10" normalizeH="0" baseline="0" noProof="0" dirty="0">
                <a:ln>
                  <a:noFill/>
                </a:ln>
                <a:solidFill>
                  <a:sysClr val="windowText" lastClr="000000"/>
                </a:solidFill>
                <a:effectLst/>
                <a:uLnTx/>
                <a:uFillTx/>
                <a:latin typeface="Calibri Light"/>
                <a:ea typeface="+mn-ea"/>
                <a:cs typeface="Calibri Light"/>
              </a:rPr>
              <a:t>respostas</a:t>
            </a:r>
            <a:endParaRPr kumimoji="0" sz="3600" b="0" i="0" u="none" strike="noStrike" kern="0" cap="none" spc="0" normalizeH="0" baseline="0" noProof="0">
              <a:ln>
                <a:noFill/>
              </a:ln>
              <a:solidFill>
                <a:sysClr val="windowText" lastClr="000000"/>
              </a:solidFill>
              <a:effectLst/>
              <a:uLnTx/>
              <a:uFillTx/>
              <a:latin typeface="Calibri Light"/>
              <a:ea typeface="+mn-ea"/>
              <a:cs typeface="Calibri Light"/>
            </a:endParaRPr>
          </a:p>
        </p:txBody>
      </p:sp>
      <p:grpSp>
        <p:nvGrpSpPr>
          <p:cNvPr id="17412" name="object 6">
            <a:extLst>
              <a:ext uri="{FF2B5EF4-FFF2-40B4-BE49-F238E27FC236}">
                <a16:creationId xmlns:a16="http://schemas.microsoft.com/office/drawing/2014/main" id="{68104FDF-78DF-5483-2E4B-A0569CE0B331}"/>
              </a:ext>
            </a:extLst>
          </p:cNvPr>
          <p:cNvGrpSpPr>
            <a:grpSpLocks/>
          </p:cNvGrpSpPr>
          <p:nvPr/>
        </p:nvGrpSpPr>
        <p:grpSpPr bwMode="auto">
          <a:xfrm>
            <a:off x="0" y="0"/>
            <a:ext cx="12192000" cy="6858000"/>
            <a:chOff x="0" y="0"/>
            <a:chExt cx="12192000" cy="6858000"/>
          </a:xfrm>
        </p:grpSpPr>
        <p:pic>
          <p:nvPicPr>
            <p:cNvPr id="17413" name="object 7">
              <a:extLst>
                <a:ext uri="{FF2B5EF4-FFF2-40B4-BE49-F238E27FC236}">
                  <a16:creationId xmlns:a16="http://schemas.microsoft.com/office/drawing/2014/main" id="{C3C8D02E-8FCF-942A-7510-173D126B2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144009" cy="332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object 8">
              <a:extLst>
                <a:ext uri="{FF2B5EF4-FFF2-40B4-BE49-F238E27FC236}">
                  <a16:creationId xmlns:a16="http://schemas.microsoft.com/office/drawing/2014/main" id="{D02EB789-87CA-55C4-DA74-EC4F0AF2E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 y="873252"/>
              <a:ext cx="2345436" cy="1190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object 9">
              <a:extLst>
                <a:ext uri="{FF2B5EF4-FFF2-40B4-BE49-F238E27FC236}">
                  <a16:creationId xmlns:a16="http://schemas.microsoft.com/office/drawing/2014/main" id="{91C6CEA2-1FE6-4960-E532-2E3245837B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4571" y="563880"/>
              <a:ext cx="3134868" cy="312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object 10">
              <a:extLst>
                <a:ext uri="{FF2B5EF4-FFF2-40B4-BE49-F238E27FC236}">
                  <a16:creationId xmlns:a16="http://schemas.microsoft.com/office/drawing/2014/main" id="{AF399561-58E0-2BE5-3114-265B93D010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0540" y="1554480"/>
              <a:ext cx="2122932" cy="114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object 11">
              <a:extLst>
                <a:ext uri="{FF2B5EF4-FFF2-40B4-BE49-F238E27FC236}">
                  <a16:creationId xmlns:a16="http://schemas.microsoft.com/office/drawing/2014/main" id="{8B1BE232-2B95-4DA2-3D67-304C42EE76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4616" y="0"/>
              <a:ext cx="3706364" cy="211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object 12">
              <a:extLst>
                <a:ext uri="{FF2B5EF4-FFF2-40B4-BE49-F238E27FC236}">
                  <a16:creationId xmlns:a16="http://schemas.microsoft.com/office/drawing/2014/main" id="{F91829B9-9776-BF47-14F0-58A719AB1B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5868" y="178308"/>
              <a:ext cx="3483864"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object 13">
              <a:extLst>
                <a:ext uri="{FF2B5EF4-FFF2-40B4-BE49-F238E27FC236}">
                  <a16:creationId xmlns:a16="http://schemas.microsoft.com/office/drawing/2014/main" id="{9BB27722-3C62-BD74-B7B1-CFFB7A4BAC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4964" y="2610611"/>
              <a:ext cx="3717035" cy="424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object 14">
              <a:extLst>
                <a:ext uri="{FF2B5EF4-FFF2-40B4-BE49-F238E27FC236}">
                  <a16:creationId xmlns:a16="http://schemas.microsoft.com/office/drawing/2014/main" id="{24656E96-43BF-473C-399C-7E111CFE14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5523" y="4361688"/>
              <a:ext cx="2816352"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6CB3-46E4-DBBA-AB70-CD9DBEFDD55E}"/>
              </a:ext>
            </a:extLst>
          </p:cNvPr>
          <p:cNvSpPr>
            <a:spLocks noGrp="1"/>
          </p:cNvSpPr>
          <p:nvPr>
            <p:ph type="title"/>
          </p:nvPr>
        </p:nvSpPr>
        <p:spPr>
          <a:xfrm>
            <a:off x="838200" y="459863"/>
            <a:ext cx="10515600" cy="1004594"/>
          </a:xfrm>
        </p:spPr>
        <p:txBody>
          <a:bodyPr>
            <a:normAutofit/>
          </a:bodyPr>
          <a:lstStyle/>
          <a:p>
            <a:r>
              <a:rPr lang="pt-BR" b="1" dirty="0">
                <a:solidFill>
                  <a:schemeClr val="tx1"/>
                </a:solidFill>
              </a:rPr>
              <a:t>Porque adotamos esse modelo?</a:t>
            </a:r>
            <a:endParaRPr lang="en-US" b="1" dirty="0">
              <a:solidFill>
                <a:schemeClr val="tx1"/>
              </a:solidFill>
            </a:endParaRPr>
          </a:p>
        </p:txBody>
      </p:sp>
      <p:sp>
        <p:nvSpPr>
          <p:cNvPr id="3" name="Rectangle 2">
            <a:extLst>
              <a:ext uri="{FF2B5EF4-FFF2-40B4-BE49-F238E27FC236}">
                <a16:creationId xmlns:a16="http://schemas.microsoft.com/office/drawing/2014/main" id="{72F2DEDF-3926-80CD-062D-28636CA9EE7F}"/>
              </a:ext>
            </a:extLst>
          </p:cNvPr>
          <p:cNvSpPr/>
          <p:nvPr/>
        </p:nvSpPr>
        <p:spPr>
          <a:xfrm>
            <a:off x="990598" y="1708884"/>
            <a:ext cx="3310288" cy="20010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pt-BR" sz="1600" b="0" i="0" dirty="0"/>
              <a:t>Somos os responsáveis por resolver o problema (pagar corretamente, aplicar o dinheiro recebido, contabilizar nas contas corretas, etc.) mas não temos a responsabilidade pelo gerenciamento do processo todo.</a:t>
            </a:r>
          </a:p>
          <a:p>
            <a:pPr lvl="0" algn="ctr"/>
            <a:r>
              <a:rPr lang="pt-BR" sz="1600" b="0" i="0" dirty="0"/>
              <a:t>Resultado: custo aumenta</a:t>
            </a:r>
            <a:endParaRPr lang="en-US" sz="1600" dirty="0"/>
          </a:p>
        </p:txBody>
      </p:sp>
      <p:sp>
        <p:nvSpPr>
          <p:cNvPr id="4" name="Rectangle 3">
            <a:extLst>
              <a:ext uri="{FF2B5EF4-FFF2-40B4-BE49-F238E27FC236}">
                <a16:creationId xmlns:a16="http://schemas.microsoft.com/office/drawing/2014/main" id="{CB0FB02A-01E2-9F46-0925-6640F1D88873}"/>
              </a:ext>
            </a:extLst>
          </p:cNvPr>
          <p:cNvSpPr/>
          <p:nvPr/>
        </p:nvSpPr>
        <p:spPr>
          <a:xfrm>
            <a:off x="990598" y="4022743"/>
            <a:ext cx="3310288" cy="20010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pt-BR" sz="1600" b="0" i="0" dirty="0"/>
              <a:t>Investimentos de sistema e processos: responsabilidade era do SSC</a:t>
            </a:r>
            <a:endParaRPr lang="en-US" sz="1600" dirty="0"/>
          </a:p>
        </p:txBody>
      </p:sp>
      <p:sp>
        <p:nvSpPr>
          <p:cNvPr id="6" name="Rectangle 5">
            <a:extLst>
              <a:ext uri="{FF2B5EF4-FFF2-40B4-BE49-F238E27FC236}">
                <a16:creationId xmlns:a16="http://schemas.microsoft.com/office/drawing/2014/main" id="{9F46546D-E989-A91F-DF52-61D74B18060F}"/>
              </a:ext>
            </a:extLst>
          </p:cNvPr>
          <p:cNvSpPr/>
          <p:nvPr/>
        </p:nvSpPr>
        <p:spPr>
          <a:xfrm>
            <a:off x="4517054" y="4022743"/>
            <a:ext cx="3346785" cy="20010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pt-BR" sz="1600" b="0" i="0" dirty="0"/>
              <a:t>As áreas envolvidas no processo focam na sua atividade “core”. Por exemplo:</a:t>
            </a:r>
            <a:endParaRPr lang="en-US" sz="1600" dirty="0"/>
          </a:p>
          <a:p>
            <a:pPr marL="171450" indent="-171450">
              <a:buFont typeface="Arial" panose="020B0604020202020204" pitchFamily="34" charset="0"/>
              <a:buChar char="•"/>
            </a:pPr>
            <a:r>
              <a:rPr lang="pt-BR" sz="1400" dirty="0"/>
              <a:t>área de Compras quer negociar contratos e relacionamento com fornecedores</a:t>
            </a:r>
            <a:endParaRPr lang="en-US" sz="1400" dirty="0"/>
          </a:p>
          <a:p>
            <a:pPr marL="171450" indent="-171450">
              <a:buFont typeface="Arial" panose="020B0604020202020204" pitchFamily="34" charset="0"/>
              <a:buChar char="•"/>
            </a:pPr>
            <a:r>
              <a:rPr lang="pt-BR" sz="1400" dirty="0"/>
              <a:t>Área de Manufatura quer receber os materiais e fazer produtos</a:t>
            </a:r>
            <a:endParaRPr lang="en-US" sz="1400" dirty="0"/>
          </a:p>
          <a:p>
            <a:pPr marL="171450" indent="-171450">
              <a:buFont typeface="Arial" panose="020B0604020202020204" pitchFamily="34" charset="0"/>
              <a:buChar char="•"/>
            </a:pPr>
            <a:r>
              <a:rPr lang="pt-BR" sz="1400" dirty="0"/>
              <a:t>Área de Vendas quer vender</a:t>
            </a:r>
            <a:endParaRPr lang="en-US" sz="1400" dirty="0"/>
          </a:p>
        </p:txBody>
      </p:sp>
      <p:sp>
        <p:nvSpPr>
          <p:cNvPr id="7" name="Rectangle 6">
            <a:extLst>
              <a:ext uri="{FF2B5EF4-FFF2-40B4-BE49-F238E27FC236}">
                <a16:creationId xmlns:a16="http://schemas.microsoft.com/office/drawing/2014/main" id="{70E3428A-BA0E-EA83-71C1-3BB7B4692533}"/>
              </a:ext>
            </a:extLst>
          </p:cNvPr>
          <p:cNvSpPr/>
          <p:nvPr/>
        </p:nvSpPr>
        <p:spPr>
          <a:xfrm>
            <a:off x="8043512" y="3965183"/>
            <a:ext cx="3310288" cy="20010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000" dirty="0" err="1"/>
              <a:t>Ninguém</a:t>
            </a:r>
            <a:r>
              <a:rPr lang="en-US" sz="2000" dirty="0"/>
              <a:t> </a:t>
            </a:r>
            <a:r>
              <a:rPr lang="en-US" sz="2000" dirty="0" err="1"/>
              <a:t>quer</a:t>
            </a:r>
            <a:r>
              <a:rPr lang="en-US" sz="2000" dirty="0"/>
              <a:t> saber de back office – </a:t>
            </a:r>
            <a:r>
              <a:rPr lang="en-US" sz="2000" dirty="0" err="1"/>
              <a:t>problema</a:t>
            </a:r>
            <a:r>
              <a:rPr lang="en-US" sz="2000" dirty="0"/>
              <a:t> do SSC</a:t>
            </a:r>
          </a:p>
        </p:txBody>
      </p:sp>
      <p:sp>
        <p:nvSpPr>
          <p:cNvPr id="8" name="Rectangle 7">
            <a:extLst>
              <a:ext uri="{FF2B5EF4-FFF2-40B4-BE49-F238E27FC236}">
                <a16:creationId xmlns:a16="http://schemas.microsoft.com/office/drawing/2014/main" id="{71C2A4A4-8440-A2BB-DB7C-1992B9D0D582}"/>
              </a:ext>
            </a:extLst>
          </p:cNvPr>
          <p:cNvSpPr/>
          <p:nvPr/>
        </p:nvSpPr>
        <p:spPr>
          <a:xfrm>
            <a:off x="4517055" y="1743066"/>
            <a:ext cx="3310288" cy="20010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pt-BR" sz="1600" b="0" i="0" dirty="0"/>
              <a:t>Mudanças processuais, melhorias continua, tratamento dos problemas na “causa raiz”, processo de escalonamento gerencial, </a:t>
            </a:r>
            <a:r>
              <a:rPr lang="pt-BR" sz="1600" b="0" i="0" dirty="0" err="1"/>
              <a:t>etc</a:t>
            </a:r>
            <a:r>
              <a:rPr lang="pt-BR" sz="1600" b="0" i="0" dirty="0"/>
              <a:t> ... </a:t>
            </a:r>
          </a:p>
          <a:p>
            <a:pPr lvl="0" algn="ctr"/>
            <a:r>
              <a:rPr lang="pt-BR" sz="1600" b="0" i="0" dirty="0"/>
              <a:t>Resultado: ganhos marginais, muito esforço e pouco resultado e custo aumentando</a:t>
            </a:r>
            <a:endParaRPr lang="en-US" sz="1600" dirty="0"/>
          </a:p>
        </p:txBody>
      </p:sp>
      <p:sp>
        <p:nvSpPr>
          <p:cNvPr id="9" name="Rectangle 8">
            <a:extLst>
              <a:ext uri="{FF2B5EF4-FFF2-40B4-BE49-F238E27FC236}">
                <a16:creationId xmlns:a16="http://schemas.microsoft.com/office/drawing/2014/main" id="{7C8BE213-699F-7306-4BE6-0D71862BD740}"/>
              </a:ext>
            </a:extLst>
          </p:cNvPr>
          <p:cNvSpPr/>
          <p:nvPr/>
        </p:nvSpPr>
        <p:spPr>
          <a:xfrm>
            <a:off x="8014637" y="1752786"/>
            <a:ext cx="3310288" cy="20010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pt-BR" sz="1600" b="0" i="0" dirty="0"/>
              <a:t>Muita negociação e investimento de tempo com as áreas que participam do processo com o objetivo de influenciar a corrigir os “próprios erros”.</a:t>
            </a:r>
          </a:p>
          <a:p>
            <a:pPr lvl="0" algn="ctr"/>
            <a:r>
              <a:rPr lang="pt-BR" sz="1600" b="0" i="0" dirty="0"/>
              <a:t>Resultado: áreas não tinham o custo e responsabilidade operacional. Sem interesse.</a:t>
            </a:r>
            <a:endParaRPr lang="en-US" sz="1600" dirty="0"/>
          </a:p>
        </p:txBody>
      </p:sp>
    </p:spTree>
    <p:extLst>
      <p:ext uri="{BB962C8B-B14F-4D97-AF65-F5344CB8AC3E}">
        <p14:creationId xmlns:p14="http://schemas.microsoft.com/office/powerpoint/2010/main" val="11287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000"/>
                                        <p:tgtEl>
                                          <p:spTgt spid="6"/>
                                        </p:tgtEl>
                                      </p:cBhvr>
                                    </p:animEffect>
                                    <p:anim calcmode="lin" valueType="num">
                                      <p:cBhvr>
                                        <p:cTn id="30" dur="2000" fill="hold"/>
                                        <p:tgtEl>
                                          <p:spTgt spid="6"/>
                                        </p:tgtEl>
                                        <p:attrNameLst>
                                          <p:attrName>ppt_w</p:attrName>
                                        </p:attrNameLst>
                                      </p:cBhvr>
                                      <p:tavLst>
                                        <p:tav tm="0" fmla="#ppt_w*sin(2.5*pi*$)">
                                          <p:val>
                                            <p:fltVal val="0"/>
                                          </p:val>
                                        </p:tav>
                                        <p:tav tm="100000">
                                          <p:val>
                                            <p:fltVal val="1"/>
                                          </p:val>
                                        </p:tav>
                                      </p:tavLst>
                                    </p:anim>
                                    <p:anim calcmode="lin" valueType="num">
                                      <p:cBhvr>
                                        <p:cTn id="31"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object 2">
            <a:extLst>
              <a:ext uri="{FF2B5EF4-FFF2-40B4-BE49-F238E27FC236}">
                <a16:creationId xmlns:a16="http://schemas.microsoft.com/office/drawing/2014/main" id="{1A157FCA-1389-298F-7C91-FD18694BA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object 3">
            <a:extLst>
              <a:ext uri="{FF2B5EF4-FFF2-40B4-BE49-F238E27FC236}">
                <a16:creationId xmlns:a16="http://schemas.microsoft.com/office/drawing/2014/main" id="{C17B7C24-0EF3-8344-E8B8-AB26F7CEE8DA}"/>
              </a:ext>
            </a:extLst>
          </p:cNvPr>
          <p:cNvSpPr>
            <a:spLocks noGrp="1" noChangeArrowheads="1"/>
          </p:cNvSpPr>
          <p:nvPr>
            <p:ph type="title"/>
          </p:nvPr>
        </p:nvSpPr>
        <p:spPr>
          <a:xfrm>
            <a:off x="361950" y="1952625"/>
            <a:ext cx="3711575" cy="2828925"/>
          </a:xfrm>
        </p:spPr>
        <p:txBody>
          <a:bodyPr tIns="73025"/>
          <a:lstStyle/>
          <a:p>
            <a:pPr marL="387350" indent="-374650" algn="r" eaLnBrk="1" hangingPunct="1">
              <a:lnSpc>
                <a:spcPts val="4325"/>
              </a:lnSpc>
            </a:pPr>
            <a:r>
              <a:rPr lang="en-US" altLang="en-US" sz="4000" dirty="0">
                <a:solidFill>
                  <a:srgbClr val="FFFFFF"/>
                </a:solidFill>
                <a:latin typeface="Calibri Light" panose="020F0302020204030204" pitchFamily="34" charset="0"/>
                <a:cs typeface="Calibri Light" panose="020F0302020204030204" pitchFamily="34" charset="0"/>
              </a:rPr>
              <a:t>Qual é a </a:t>
            </a:r>
            <a:r>
              <a:rPr lang="en-US" altLang="en-US" sz="4000" dirty="0" err="1">
                <a:solidFill>
                  <a:srgbClr val="FFFFFF"/>
                </a:solidFill>
                <a:latin typeface="Calibri Light" panose="020F0302020204030204" pitchFamily="34" charset="0"/>
                <a:cs typeface="Calibri Light" panose="020F0302020204030204" pitchFamily="34" charset="0"/>
              </a:rPr>
              <a:t>diferença</a:t>
            </a:r>
            <a:r>
              <a:rPr lang="en-US" altLang="en-US" sz="4000" dirty="0">
                <a:solidFill>
                  <a:srgbClr val="FFFFFF"/>
                </a:solidFill>
                <a:latin typeface="Calibri Light" panose="020F0302020204030204" pitchFamily="34" charset="0"/>
                <a:cs typeface="Calibri Light" panose="020F0302020204030204" pitchFamily="34" charset="0"/>
              </a:rPr>
              <a:t> entre Shared Service Center e Global Business</a:t>
            </a:r>
            <a:br>
              <a:rPr lang="en-US" altLang="en-US" sz="4000" dirty="0">
                <a:latin typeface="Calibri Light" panose="020F0302020204030204" pitchFamily="34" charset="0"/>
                <a:cs typeface="Calibri Light" panose="020F0302020204030204" pitchFamily="34" charset="0"/>
              </a:rPr>
            </a:br>
            <a:r>
              <a:rPr lang="en-US" altLang="en-US" sz="4000" dirty="0">
                <a:solidFill>
                  <a:srgbClr val="FFFFFF"/>
                </a:solidFill>
                <a:latin typeface="Calibri Light" panose="020F0302020204030204" pitchFamily="34" charset="0"/>
                <a:cs typeface="Calibri Light" panose="020F0302020204030204" pitchFamily="34" charset="0"/>
              </a:rPr>
              <a:t>Services?</a:t>
            </a:r>
            <a:endParaRPr lang="en-US" altLang="en-US" sz="4000" dirty="0">
              <a:latin typeface="Calibri Light" panose="020F0302020204030204" pitchFamily="34" charset="0"/>
              <a:cs typeface="Calibri Light" panose="020F0302020204030204" pitchFamily="34" charset="0"/>
            </a:endParaRPr>
          </a:p>
        </p:txBody>
      </p:sp>
      <p:sp>
        <p:nvSpPr>
          <p:cNvPr id="6148" name="object 4">
            <a:extLst>
              <a:ext uri="{FF2B5EF4-FFF2-40B4-BE49-F238E27FC236}">
                <a16:creationId xmlns:a16="http://schemas.microsoft.com/office/drawing/2014/main" id="{DA234F7D-8483-7599-9148-18C38822377C}"/>
              </a:ext>
            </a:extLst>
          </p:cNvPr>
          <p:cNvSpPr txBox="1">
            <a:spLocks noChangeArrowheads="1"/>
          </p:cNvSpPr>
          <p:nvPr/>
        </p:nvSpPr>
        <p:spPr bwMode="auto">
          <a:xfrm>
            <a:off x="5233988" y="801688"/>
            <a:ext cx="6010275"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0640" rIns="0" bIns="0">
            <a:spAutoFit/>
          </a:bodyPr>
          <a:lstStyle>
            <a:lvl1pPr marL="127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2700" marR="0" lvl="0" indent="0" algn="l" defTabSz="914400" rtl="0" eaLnBrk="1" fontAlgn="base" latinLnBrk="0" hangingPunct="1">
              <a:lnSpc>
                <a:spcPct val="90000"/>
              </a:lnSpc>
              <a:spcBef>
                <a:spcPts val="325"/>
              </a:spcBef>
              <a:spcAft>
                <a:spcPct val="0"/>
              </a:spcAft>
              <a:buClrTx/>
              <a:buSzTx/>
              <a:buFontTx/>
              <a:buNone/>
              <a:tabLst/>
              <a:defRPr/>
            </a:pP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Os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grupos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de GBS se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concentram</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na</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gestão</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de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muitas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das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tarefas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gerais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e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administrativas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que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ocorrem</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nos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bastidores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de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uma</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transação</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liberando</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mais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tempo para que as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unidades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de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negócio</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possam</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focar</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nas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atividades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específicas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relacionadas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produtos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ou</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clientes</a:t>
            </a:r>
            <a:r>
              <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2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As </a:t>
            </a:r>
            <a:r>
              <a:rPr kumimoji="0" lang="en-US" altLang="en-US" sz="2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organizações</a:t>
            </a:r>
            <a:r>
              <a:rPr kumimoji="0" lang="en-US" altLang="en-US" sz="2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2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tradicionais</a:t>
            </a:r>
            <a:r>
              <a:rPr kumimoji="0" lang="en-US" altLang="en-US" sz="2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de</a:t>
            </a:r>
            <a:r>
              <a:rPr kumimoji="0" lang="en-US" alt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2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serviços</a:t>
            </a:r>
            <a:r>
              <a:rPr kumimoji="0" lang="en-US" altLang="en-US" sz="2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2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compartilhados</a:t>
            </a:r>
            <a:r>
              <a:rPr kumimoji="0" lang="en-US" altLang="en-US" sz="2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2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dedicam</a:t>
            </a:r>
            <a:r>
              <a:rPr kumimoji="0" lang="en-US" altLang="en-US" sz="2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-se a </a:t>
            </a:r>
            <a:r>
              <a:rPr kumimoji="0" lang="en-US" altLang="en-US" sz="2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tarefas</a:t>
            </a:r>
            <a:r>
              <a:rPr kumimoji="0" lang="en-US" altLang="en-US" sz="2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de </a:t>
            </a:r>
            <a:r>
              <a:rPr kumimoji="0" lang="en-US" altLang="en-US" sz="2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suporte</a:t>
            </a:r>
            <a:r>
              <a:rPr kumimoji="0" lang="en-US" alt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2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associadas</a:t>
            </a:r>
            <a:r>
              <a:rPr kumimoji="0" lang="en-US" altLang="en-US" sz="2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 </a:t>
            </a:r>
            <a:r>
              <a:rPr kumimoji="0" lang="en-US" altLang="en-US" sz="2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uma</a:t>
            </a:r>
            <a:r>
              <a:rPr kumimoji="0" lang="en-US" altLang="en-US" sz="2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2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única</a:t>
            </a:r>
            <a:r>
              <a:rPr kumimoji="0" lang="en-US" altLang="en-US" sz="2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altLang="en-US" sz="2000" b="1" i="0" u="sng"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função</a:t>
            </a:r>
            <a:r>
              <a:rPr kumimoji="0" lang="en-US" altLang="en-US" sz="2000" b="1" i="0" u="sng"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endPar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6149" name="object 5">
            <a:extLst>
              <a:ext uri="{FF2B5EF4-FFF2-40B4-BE49-F238E27FC236}">
                <a16:creationId xmlns:a16="http://schemas.microsoft.com/office/drawing/2014/main" id="{9066F382-6BB9-D0A2-4EBC-A5302320E5E0}"/>
              </a:ext>
            </a:extLst>
          </p:cNvPr>
          <p:cNvSpPr>
            <a:spLocks noGrp="1" noChangeArrowheads="1"/>
          </p:cNvSpPr>
          <p:nvPr>
            <p:ph type="body" idx="1"/>
          </p:nvPr>
        </p:nvSpPr>
        <p:spPr/>
        <p:txBody>
          <a:bodyPr tIns="40005"/>
          <a:lstStyle/>
          <a:p>
            <a:pPr marL="12700" eaLnBrk="1" hangingPunct="1">
              <a:lnSpc>
                <a:spcPct val="90000"/>
              </a:lnSpc>
              <a:spcBef>
                <a:spcPts val="313"/>
              </a:spcBef>
            </a:pPr>
            <a:r>
              <a:rPr lang="en-US" altLang="en-US" dirty="0" err="1">
                <a:latin typeface="Calibri" panose="020F0502020204030204" pitchFamily="34" charset="0"/>
                <a:cs typeface="Calibri" panose="020F0502020204030204" pitchFamily="34" charset="0"/>
              </a:rPr>
              <a:t>Os</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grupos</a:t>
            </a:r>
            <a:r>
              <a:rPr lang="en-US" altLang="en-US" dirty="0">
                <a:latin typeface="Calibri" panose="020F0502020204030204" pitchFamily="34" charset="0"/>
                <a:cs typeface="Calibri" panose="020F0502020204030204" pitchFamily="34" charset="0"/>
              </a:rPr>
              <a:t> de GBS, </a:t>
            </a:r>
            <a:r>
              <a:rPr lang="en-US" altLang="en-US" dirty="0" err="1">
                <a:latin typeface="Calibri" panose="020F0502020204030204" pitchFamily="34" charset="0"/>
                <a:cs typeface="Calibri" panose="020F0502020204030204" pitchFamily="34" charset="0"/>
              </a:rPr>
              <a:t>por</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sua</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vez</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reúnem</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especialistas</a:t>
            </a:r>
            <a:r>
              <a:rPr lang="en-US" altLang="en-US" dirty="0">
                <a:latin typeface="Calibri" panose="020F0502020204030204" pitchFamily="34" charset="0"/>
                <a:cs typeface="Calibri" panose="020F0502020204030204" pitchFamily="34" charset="0"/>
              </a:rPr>
              <a:t> de </a:t>
            </a:r>
            <a:r>
              <a:rPr lang="en-US" altLang="en-US" dirty="0" err="1">
                <a:latin typeface="Calibri" panose="020F0502020204030204" pitchFamily="34" charset="0"/>
                <a:cs typeface="Calibri" panose="020F0502020204030204" pitchFamily="34" charset="0"/>
              </a:rPr>
              <a:t>diversas</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áreas</a:t>
            </a:r>
            <a:r>
              <a:rPr lang="en-US" altLang="en-US" dirty="0">
                <a:latin typeface="Calibri" panose="020F0502020204030204" pitchFamily="34" charset="0"/>
                <a:cs typeface="Calibri" panose="020F0502020204030204" pitchFamily="34" charset="0"/>
              </a:rPr>
              <a:t>, tais </a:t>
            </a:r>
            <a:r>
              <a:rPr lang="en-US" altLang="en-US" dirty="0" err="1">
                <a:latin typeface="Calibri" panose="020F0502020204030204" pitchFamily="34" charset="0"/>
                <a:cs typeface="Calibri" panose="020F0502020204030204" pitchFamily="34" charset="0"/>
              </a:rPr>
              <a:t>como</a:t>
            </a:r>
            <a:r>
              <a:rPr lang="en-US" altLang="en-US" dirty="0">
                <a:latin typeface="Calibri" panose="020F0502020204030204" pitchFamily="34" charset="0"/>
                <a:cs typeface="Calibri" panose="020F0502020204030204" pitchFamily="34" charset="0"/>
              </a:rPr>
              <a:t> TI, </a:t>
            </a:r>
            <a:r>
              <a:rPr lang="en-US" altLang="en-US" dirty="0" err="1">
                <a:latin typeface="Calibri" panose="020F0502020204030204" pitchFamily="34" charset="0"/>
                <a:cs typeface="Calibri" panose="020F0502020204030204" pitchFamily="34" charset="0"/>
              </a:rPr>
              <a:t>finanças</a:t>
            </a:r>
            <a:r>
              <a:rPr lang="en-US" altLang="en-US" dirty="0">
                <a:latin typeface="Calibri" panose="020F0502020204030204" pitchFamily="34" charset="0"/>
                <a:cs typeface="Calibri" panose="020F0502020204030204" pitchFamily="34" charset="0"/>
              </a:rPr>
              <a:t> e </a:t>
            </a:r>
            <a:r>
              <a:rPr lang="en-US" altLang="en-US" dirty="0" err="1">
                <a:latin typeface="Calibri" panose="020F0502020204030204" pitchFamily="34" charset="0"/>
                <a:cs typeface="Calibri" panose="020F0502020204030204" pitchFamily="34" charset="0"/>
              </a:rPr>
              <a:t>recursos</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humanos</a:t>
            </a:r>
            <a:r>
              <a:rPr lang="en-US" altLang="en-US" dirty="0">
                <a:latin typeface="Calibri" panose="020F0502020204030204" pitchFamily="34" charset="0"/>
                <a:cs typeface="Calibri" panose="020F0502020204030204" pitchFamily="34" charset="0"/>
              </a:rPr>
              <a:t>, entre outros. </a:t>
            </a:r>
            <a:r>
              <a:rPr lang="en-US" altLang="en-US" sz="2000" b="1" u="sng" dirty="0">
                <a:latin typeface="Calibri" panose="020F0502020204030204" pitchFamily="34" charset="0"/>
                <a:cs typeface="Calibri" panose="020F0502020204030204" pitchFamily="34" charset="0"/>
              </a:rPr>
              <a:t>Eles </a:t>
            </a:r>
            <a:r>
              <a:rPr lang="en-US" altLang="en-US" sz="2000" b="1" u="sng" dirty="0" err="1">
                <a:latin typeface="Calibri" panose="020F0502020204030204" pitchFamily="34" charset="0"/>
                <a:cs typeface="Calibri" panose="020F0502020204030204" pitchFamily="34" charset="0"/>
              </a:rPr>
              <a:t>lidam</a:t>
            </a:r>
            <a:r>
              <a:rPr lang="en-US" altLang="en-US" sz="2000" b="1" u="sng" dirty="0">
                <a:latin typeface="Calibri" panose="020F0502020204030204" pitchFamily="34" charset="0"/>
                <a:cs typeface="Calibri" panose="020F0502020204030204" pitchFamily="34" charset="0"/>
              </a:rPr>
              <a:t> com </a:t>
            </a:r>
            <a:r>
              <a:rPr lang="en-US" altLang="en-US" sz="2000" b="1" u="sng" dirty="0" err="1">
                <a:latin typeface="Calibri" panose="020F0502020204030204" pitchFamily="34" charset="0"/>
                <a:cs typeface="Calibri" panose="020F0502020204030204" pitchFamily="34" charset="0"/>
              </a:rPr>
              <a:t>uma</a:t>
            </a:r>
            <a:r>
              <a:rPr lang="en-US" altLang="en-US" sz="2000" b="1" u="sng" dirty="0">
                <a:latin typeface="Calibri" panose="020F0502020204030204" pitchFamily="34" charset="0"/>
                <a:cs typeface="Calibri" panose="020F0502020204030204" pitchFamily="34" charset="0"/>
              </a:rPr>
              <a:t> </a:t>
            </a:r>
            <a:r>
              <a:rPr lang="en-US" altLang="en-US" sz="2000" b="1" u="sng" dirty="0" err="1">
                <a:latin typeface="Calibri" panose="020F0502020204030204" pitchFamily="34" charset="0"/>
                <a:cs typeface="Calibri" panose="020F0502020204030204" pitchFamily="34" charset="0"/>
              </a:rPr>
              <a:t>série</a:t>
            </a:r>
            <a:r>
              <a:rPr lang="en-US" altLang="en-US" sz="2000" b="1" u="sng" dirty="0">
                <a:latin typeface="Calibri" panose="020F0502020204030204" pitchFamily="34" charset="0"/>
                <a:cs typeface="Calibri" panose="020F0502020204030204" pitchFamily="34" charset="0"/>
              </a:rPr>
              <a:t> de </a:t>
            </a:r>
            <a:r>
              <a:rPr lang="en-US" altLang="en-US" sz="2000" b="1" u="sng" dirty="0" err="1">
                <a:latin typeface="Calibri" panose="020F0502020204030204" pitchFamily="34" charset="0"/>
                <a:cs typeface="Calibri" panose="020F0502020204030204" pitchFamily="34" charset="0"/>
              </a:rPr>
              <a:t>tarefas</a:t>
            </a:r>
            <a:r>
              <a:rPr lang="en-US" altLang="en-US" sz="2000" b="1" u="sng" dirty="0">
                <a:latin typeface="Calibri" panose="020F0502020204030204" pitchFamily="34" charset="0"/>
                <a:cs typeface="Calibri" panose="020F0502020204030204" pitchFamily="34" charset="0"/>
              </a:rPr>
              <a:t> de </a:t>
            </a:r>
            <a:r>
              <a:rPr lang="en-US" altLang="en-US" sz="2000" b="1" u="sng" dirty="0" err="1">
                <a:latin typeface="Calibri" panose="020F0502020204030204" pitchFamily="34" charset="0"/>
                <a:cs typeface="Calibri" panose="020F0502020204030204" pitchFamily="34" charset="0"/>
              </a:rPr>
              <a:t>ponta</a:t>
            </a:r>
            <a:r>
              <a:rPr lang="en-US" altLang="en-US" sz="2000" b="1" u="sng" dirty="0">
                <a:latin typeface="Calibri" panose="020F0502020204030204" pitchFamily="34" charset="0"/>
                <a:cs typeface="Calibri" panose="020F0502020204030204" pitchFamily="34" charset="0"/>
              </a:rPr>
              <a:t> a </a:t>
            </a:r>
            <a:r>
              <a:rPr lang="en-US" altLang="en-US" sz="2000" b="1" u="sng" dirty="0" err="1">
                <a:latin typeface="Calibri" panose="020F0502020204030204" pitchFamily="34" charset="0"/>
                <a:cs typeface="Calibri" panose="020F0502020204030204" pitchFamily="34" charset="0"/>
              </a:rPr>
              <a:t>ponta</a:t>
            </a:r>
            <a:r>
              <a:rPr lang="en-US" altLang="en-US" sz="2000" b="1" u="sng" dirty="0">
                <a:latin typeface="Calibri" panose="020F0502020204030204" pitchFamily="34" charset="0"/>
                <a:cs typeface="Calibri" panose="020F0502020204030204" pitchFamily="34" charset="0"/>
              </a:rPr>
              <a:t>,</a:t>
            </a:r>
            <a:r>
              <a:rPr lang="en-US" altLang="en-US" sz="2000" b="1" dirty="0">
                <a:latin typeface="Calibri" panose="020F0502020204030204" pitchFamily="34" charset="0"/>
                <a:cs typeface="Calibri" panose="020F0502020204030204" pitchFamily="34" charset="0"/>
              </a:rPr>
              <a:t> </a:t>
            </a:r>
            <a:r>
              <a:rPr lang="en-US" altLang="en-US" sz="2000" b="1" u="sng" dirty="0" err="1">
                <a:latin typeface="Calibri" panose="020F0502020204030204" pitchFamily="34" charset="0"/>
                <a:cs typeface="Calibri" panose="020F0502020204030204" pitchFamily="34" charset="0"/>
              </a:rPr>
              <a:t>por</a:t>
            </a:r>
            <a:r>
              <a:rPr lang="en-US" altLang="en-US" sz="2000" b="1" u="sng" dirty="0">
                <a:latin typeface="Calibri" panose="020F0502020204030204" pitchFamily="34" charset="0"/>
                <a:cs typeface="Calibri" panose="020F0502020204030204" pitchFamily="34" charset="0"/>
              </a:rPr>
              <a:t> </a:t>
            </a:r>
            <a:r>
              <a:rPr lang="en-US" altLang="en-US" sz="2000" b="1" u="sng" dirty="0" err="1">
                <a:latin typeface="Calibri" panose="020F0502020204030204" pitchFamily="34" charset="0"/>
                <a:cs typeface="Calibri" panose="020F0502020204030204" pitchFamily="34" charset="0"/>
              </a:rPr>
              <a:t>exemplo</a:t>
            </a:r>
            <a:r>
              <a:rPr lang="en-US" altLang="en-US" sz="2000" b="1" u="sng" dirty="0">
                <a:latin typeface="Calibri" panose="020F0502020204030204" pitchFamily="34" charset="0"/>
                <a:cs typeface="Calibri" panose="020F0502020204030204" pitchFamily="34" charset="0"/>
              </a:rPr>
              <a:t>, procurement-to-payment (da </a:t>
            </a:r>
            <a:r>
              <a:rPr lang="en-US" altLang="en-US" sz="2000" b="1" u="sng" dirty="0" err="1">
                <a:latin typeface="Calibri" panose="020F0502020204030204" pitchFamily="34" charset="0"/>
                <a:cs typeface="Calibri" panose="020F0502020204030204" pitchFamily="34" charset="0"/>
              </a:rPr>
              <a:t>compra</a:t>
            </a:r>
            <a:r>
              <a:rPr lang="en-US" altLang="en-US" sz="2000" b="1" u="sng" dirty="0">
                <a:latin typeface="Calibri" panose="020F0502020204030204" pitchFamily="34" charset="0"/>
                <a:cs typeface="Calibri" panose="020F0502020204030204" pitchFamily="34" charset="0"/>
              </a:rPr>
              <a:t> </a:t>
            </a:r>
            <a:r>
              <a:rPr lang="en-US" altLang="en-US" sz="2000" b="1" u="sng" dirty="0" err="1">
                <a:latin typeface="Calibri" panose="020F0502020204030204" pitchFamily="34" charset="0"/>
                <a:cs typeface="Calibri" panose="020F0502020204030204" pitchFamily="34" charset="0"/>
              </a:rPr>
              <a:t>ao</a:t>
            </a:r>
            <a:r>
              <a:rPr lang="en-US" altLang="en-US" sz="2000" b="1" dirty="0">
                <a:latin typeface="Calibri" panose="020F0502020204030204" pitchFamily="34" charset="0"/>
                <a:cs typeface="Calibri" panose="020F0502020204030204" pitchFamily="34" charset="0"/>
              </a:rPr>
              <a:t> </a:t>
            </a:r>
            <a:r>
              <a:rPr lang="en-US" altLang="en-US" sz="2000" b="1" u="sng" dirty="0" err="1">
                <a:latin typeface="Calibri" panose="020F0502020204030204" pitchFamily="34" charset="0"/>
                <a:cs typeface="Calibri" panose="020F0502020204030204" pitchFamily="34" charset="0"/>
              </a:rPr>
              <a:t>pagamento</a:t>
            </a:r>
            <a:r>
              <a:rPr lang="en-US" altLang="en-US" sz="2000" b="1" u="sng" dirty="0">
                <a:latin typeface="Calibri" panose="020F0502020204030204" pitchFamily="34" charset="0"/>
                <a:cs typeface="Calibri" panose="020F0502020204030204" pitchFamily="34" charset="0"/>
              </a:rPr>
              <a:t>) e onboarding de </a:t>
            </a:r>
            <a:r>
              <a:rPr lang="en-US" altLang="en-US" sz="2000" b="1" u="sng" dirty="0" err="1">
                <a:latin typeface="Calibri" panose="020F0502020204030204" pitchFamily="34" charset="0"/>
                <a:cs typeface="Calibri" panose="020F0502020204030204" pitchFamily="34" charset="0"/>
              </a:rPr>
              <a:t>funcionários</a:t>
            </a:r>
            <a:r>
              <a:rPr lang="en-US" altLang="en-US" dirty="0">
                <a:latin typeface="Calibri" panose="020F0502020204030204" pitchFamily="34" charset="0"/>
                <a:cs typeface="Calibri" panose="020F0502020204030204" pitchFamily="34" charset="0"/>
              </a:rPr>
              <a:t>. As </a:t>
            </a:r>
            <a:r>
              <a:rPr lang="en-US" altLang="en-US" dirty="0" err="1">
                <a:latin typeface="Calibri" panose="020F0502020204030204" pitchFamily="34" charset="0"/>
                <a:cs typeface="Calibri" panose="020F0502020204030204" pitchFamily="34" charset="0"/>
              </a:rPr>
              <a:t>abrangentes</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atribuições</a:t>
            </a:r>
            <a:r>
              <a:rPr lang="en-US" altLang="en-US" dirty="0">
                <a:latin typeface="Calibri" panose="020F0502020204030204" pitchFamily="34" charset="0"/>
                <a:cs typeface="Calibri" panose="020F0502020204030204" pitchFamily="34" charset="0"/>
              </a:rPr>
              <a:t> dos </a:t>
            </a:r>
            <a:r>
              <a:rPr lang="en-US" altLang="en-US" dirty="0" err="1">
                <a:latin typeface="Calibri" panose="020F0502020204030204" pitchFamily="34" charset="0"/>
                <a:cs typeface="Calibri" panose="020F0502020204030204" pitchFamily="34" charset="0"/>
              </a:rPr>
              <a:t>grupos</a:t>
            </a:r>
            <a:r>
              <a:rPr lang="en-US" altLang="en-US" dirty="0">
                <a:latin typeface="Calibri" panose="020F0502020204030204" pitchFamily="34" charset="0"/>
                <a:cs typeface="Calibri" panose="020F0502020204030204" pitchFamily="34" charset="0"/>
              </a:rPr>
              <a:t> de GBS </a:t>
            </a:r>
            <a:r>
              <a:rPr lang="en-US" altLang="en-US" dirty="0" err="1">
                <a:latin typeface="Calibri" panose="020F0502020204030204" pitchFamily="34" charset="0"/>
                <a:cs typeface="Calibri" panose="020F0502020204030204" pitchFamily="34" charset="0"/>
              </a:rPr>
              <a:t>incluem</a:t>
            </a:r>
            <a:r>
              <a:rPr lang="en-US" altLang="en-US" dirty="0">
                <a:latin typeface="Calibri" panose="020F0502020204030204" pitchFamily="34" charset="0"/>
                <a:cs typeface="Calibri" panose="020F0502020204030204" pitchFamily="34" charset="0"/>
              </a:rPr>
              <a:t> a </a:t>
            </a:r>
            <a:r>
              <a:rPr lang="en-US" altLang="en-US" dirty="0" err="1">
                <a:latin typeface="Calibri" panose="020F0502020204030204" pitchFamily="34" charset="0"/>
                <a:cs typeface="Calibri" panose="020F0502020204030204" pitchFamily="34" charset="0"/>
              </a:rPr>
              <a:t>oferta</a:t>
            </a:r>
            <a:r>
              <a:rPr lang="en-US" altLang="en-US" dirty="0">
                <a:latin typeface="Calibri" panose="020F0502020204030204" pitchFamily="34" charset="0"/>
                <a:cs typeface="Calibri" panose="020F0502020204030204" pitchFamily="34" charset="0"/>
              </a:rPr>
              <a:t> de um </a:t>
            </a:r>
            <a:r>
              <a:rPr lang="en-US" altLang="en-US" dirty="0" err="1">
                <a:latin typeface="Calibri" panose="020F0502020204030204" pitchFamily="34" charset="0"/>
                <a:cs typeface="Calibri" panose="020F0502020204030204" pitchFamily="34" charset="0"/>
              </a:rPr>
              <a:t>amplo</a:t>
            </a:r>
            <a:r>
              <a:rPr lang="en-US" altLang="en-US" dirty="0">
                <a:latin typeface="Calibri" panose="020F0502020204030204" pitchFamily="34" charset="0"/>
                <a:cs typeface="Calibri" panose="020F0502020204030204" pitchFamily="34" charset="0"/>
              </a:rPr>
              <a:t> conjunto de </a:t>
            </a:r>
            <a:r>
              <a:rPr lang="en-US" altLang="en-US" dirty="0" err="1">
                <a:latin typeface="Calibri" panose="020F0502020204030204" pitchFamily="34" charset="0"/>
                <a:cs typeface="Calibri" panose="020F0502020204030204" pitchFamily="34" charset="0"/>
              </a:rPr>
              <a:t>serviços</a:t>
            </a:r>
            <a:r>
              <a:rPr lang="en-US" altLang="en-US" dirty="0">
                <a:latin typeface="Calibri" panose="020F0502020204030204" pitchFamily="34" charset="0"/>
                <a:cs typeface="Calibri" panose="020F0502020204030204" pitchFamily="34" charset="0"/>
              </a:rPr>
              <a:t> para a </a:t>
            </a:r>
            <a:r>
              <a:rPr lang="en-US" altLang="en-US" dirty="0" err="1">
                <a:latin typeface="Calibri" panose="020F0502020204030204" pitchFamily="34" charset="0"/>
                <a:cs typeface="Calibri" panose="020F0502020204030204" pitchFamily="34" charset="0"/>
              </a:rPr>
              <a:t>empresa</a:t>
            </a:r>
            <a:r>
              <a:rPr lang="en-US" altLang="en-US" dirty="0">
                <a:latin typeface="Calibri" panose="020F0502020204030204" pitchFamily="34" charset="0"/>
                <a:cs typeface="Calibri" panose="020F0502020204030204" pitchFamily="34" charset="0"/>
              </a:rPr>
              <a:t>, com </a:t>
            </a:r>
            <a:r>
              <a:rPr lang="en-US" altLang="en-US" dirty="0" err="1">
                <a:latin typeface="Calibri" panose="020F0502020204030204" pitchFamily="34" charset="0"/>
                <a:cs typeface="Calibri" panose="020F0502020204030204" pitchFamily="34" charset="0"/>
              </a:rPr>
              <a:t>baixo</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custo</a:t>
            </a:r>
            <a:r>
              <a:rPr lang="en-US" altLang="en-US" dirty="0">
                <a:latin typeface="Calibri" panose="020F0502020204030204" pitchFamily="34" charset="0"/>
                <a:cs typeface="Calibri" panose="020F0502020204030204" pitchFamily="34" charset="0"/>
              </a:rPr>
              <a:t> e </a:t>
            </a:r>
            <a:r>
              <a:rPr lang="en-US" altLang="en-US" dirty="0" err="1">
                <a:latin typeface="Calibri" panose="020F0502020204030204" pitchFamily="34" charset="0"/>
                <a:cs typeface="Calibri" panose="020F0502020204030204" pitchFamily="34" charset="0"/>
              </a:rPr>
              <a:t>níveis</a:t>
            </a:r>
            <a:r>
              <a:rPr lang="en-US" altLang="en-US" dirty="0">
                <a:latin typeface="Calibri" panose="020F0502020204030204" pitchFamily="34" charset="0"/>
                <a:cs typeface="Calibri" panose="020F0502020204030204" pitchFamily="34" charset="0"/>
              </a:rPr>
              <a:t> de </a:t>
            </a:r>
            <a:r>
              <a:rPr lang="en-US" altLang="en-US" dirty="0" err="1">
                <a:latin typeface="Calibri" panose="020F0502020204030204" pitchFamily="34" charset="0"/>
                <a:cs typeface="Calibri" panose="020F0502020204030204" pitchFamily="34" charset="0"/>
              </a:rPr>
              <a:t>qualidade</a:t>
            </a:r>
            <a:r>
              <a:rPr lang="en-US" altLang="en-US" dirty="0">
                <a:latin typeface="Calibri" panose="020F0502020204030204" pitchFamily="34" charset="0"/>
                <a:cs typeface="Calibri" panose="020F0502020204030204" pitchFamily="34" charset="0"/>
              </a:rPr>
              <a:t> </a:t>
            </a:r>
            <a:r>
              <a:rPr lang="en-US" altLang="en-US" dirty="0" err="1">
                <a:latin typeface="Calibri" panose="020F0502020204030204" pitchFamily="34" charset="0"/>
                <a:cs typeface="Calibri" panose="020F0502020204030204" pitchFamily="34" charset="0"/>
              </a:rPr>
              <a:t>acordados</a:t>
            </a:r>
            <a:r>
              <a:rPr lang="en-US" altLang="en-US" dirty="0">
                <a:latin typeface="Calibri" panose="020F0502020204030204" pitchFamily="34" charset="0"/>
                <a:cs typeface="Calibri" panose="020F0502020204030204" pitchFamily="34" charset="0"/>
              </a:rPr>
              <a:t>.</a:t>
            </a:r>
            <a:endParaRPr lang="en-US" altLang="en-US" sz="2000" dirty="0">
              <a:latin typeface="Calibri" panose="020F0502020204030204" pitchFamily="34" charset="0"/>
              <a:cs typeface="Calibri" panose="020F0502020204030204" pitchFamily="34" charset="0"/>
            </a:endParaRPr>
          </a:p>
          <a:p>
            <a:pPr marL="12700" eaLnBrk="1" hangingPunct="1">
              <a:lnSpc>
                <a:spcPts val="1600"/>
              </a:lnSpc>
              <a:spcBef>
                <a:spcPts val="850"/>
              </a:spcBef>
            </a:pPr>
            <a:r>
              <a:rPr lang="en-US" altLang="en-US" sz="1400" dirty="0">
                <a:latin typeface="Calibri" panose="020F0502020204030204" pitchFamily="34" charset="0"/>
                <a:cs typeface="Calibri" panose="020F0502020204030204" pitchFamily="34" charset="0"/>
              </a:rPr>
              <a:t>Fonte: https:/</a:t>
            </a:r>
            <a:r>
              <a:rPr lang="en-US" altLang="en-US" sz="1400" dirty="0">
                <a:latin typeface="Calibri" panose="020F0502020204030204" pitchFamily="34" charset="0"/>
                <a:cs typeface="Calibri" panose="020F0502020204030204" pitchFamily="34" charset="0"/>
                <a:hlinkClick r:id="rId3"/>
              </a:rPr>
              <a:t>/www</a:t>
            </a:r>
            <a:r>
              <a:rPr lang="en-US" altLang="en-US" sz="1400" dirty="0">
                <a:latin typeface="Calibri" panose="020F0502020204030204" pitchFamily="34" charset="0"/>
                <a:cs typeface="Calibri" panose="020F0502020204030204" pitchFamily="34" charset="0"/>
              </a:rPr>
              <a:t>.</a:t>
            </a:r>
            <a:r>
              <a:rPr lang="en-US" altLang="en-US" sz="1400" dirty="0">
                <a:latin typeface="Calibri" panose="020F0502020204030204" pitchFamily="34" charset="0"/>
                <a:cs typeface="Calibri" panose="020F0502020204030204" pitchFamily="34" charset="0"/>
                <a:hlinkClick r:id="rId3"/>
              </a:rPr>
              <a:t>mckinsey.com/business-functions/mckinsey-digital/our-</a:t>
            </a:r>
            <a:endParaRPr lang="en-US" altLang="en-US" sz="1400" dirty="0">
              <a:latin typeface="Calibri" panose="020F0502020204030204" pitchFamily="34" charset="0"/>
              <a:cs typeface="Calibri" panose="020F0502020204030204" pitchFamily="34" charset="0"/>
            </a:endParaRPr>
          </a:p>
          <a:p>
            <a:pPr marL="12700" eaLnBrk="1" hangingPunct="1">
              <a:lnSpc>
                <a:spcPts val="1600"/>
              </a:lnSpc>
              <a:spcBef>
                <a:spcPct val="0"/>
              </a:spcBef>
            </a:pPr>
            <a:r>
              <a:rPr lang="en-US" altLang="en-US" sz="1400" dirty="0">
                <a:latin typeface="Calibri" panose="020F0502020204030204" pitchFamily="34" charset="0"/>
                <a:cs typeface="Calibri" panose="020F0502020204030204" pitchFamily="34" charset="0"/>
              </a:rPr>
              <a:t>insights/does-the-global-business-services-model-still-matter/pt-</a:t>
            </a:r>
            <a:r>
              <a:rPr lang="en-US" altLang="en-US" sz="1400" dirty="0" err="1">
                <a:latin typeface="Calibri" panose="020F0502020204030204" pitchFamily="34" charset="0"/>
                <a:cs typeface="Calibri" panose="020F0502020204030204" pitchFamily="34" charset="0"/>
              </a:rPr>
              <a:t>br</a:t>
            </a:r>
            <a:r>
              <a:rPr lang="en-US" altLang="en-US" sz="1400" dirty="0">
                <a:latin typeface="Calibri" panose="020F0502020204030204" pitchFamily="34" charset="0"/>
                <a:cs typeface="Calibri" panose="020F050202020403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149">
                                            <p:txEl>
                                              <p:pRg st="0" end="0"/>
                                            </p:txEl>
                                          </p:spTgt>
                                        </p:tgtEl>
                                        <p:attrNameLst>
                                          <p:attrName>style.visibility</p:attrName>
                                        </p:attrNameLst>
                                      </p:cBhvr>
                                      <p:to>
                                        <p:strVal val="visible"/>
                                      </p:to>
                                    </p:set>
                                    <p:animEffect transition="in" filter="wipe(down)">
                                      <p:cBhvr>
                                        <p:cTn id="14" dur="500"/>
                                        <p:tgtEl>
                                          <p:spTgt spid="614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149">
                                            <p:txEl>
                                              <p:pRg st="1" end="1"/>
                                            </p:txEl>
                                          </p:spTgt>
                                        </p:tgtEl>
                                        <p:attrNameLst>
                                          <p:attrName>style.visibility</p:attrName>
                                        </p:attrNameLst>
                                      </p:cBhvr>
                                      <p:to>
                                        <p:strVal val="visible"/>
                                      </p:to>
                                    </p:set>
                                    <p:animEffect transition="in" filter="wipe(down)">
                                      <p:cBhvr>
                                        <p:cTn id="19" dur="500"/>
                                        <p:tgtEl>
                                          <p:spTgt spid="614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149">
                                            <p:txEl>
                                              <p:pRg st="2" end="2"/>
                                            </p:txEl>
                                          </p:spTgt>
                                        </p:tgtEl>
                                        <p:attrNameLst>
                                          <p:attrName>style.visibility</p:attrName>
                                        </p:attrNameLst>
                                      </p:cBhvr>
                                      <p:to>
                                        <p:strVal val="visible"/>
                                      </p:to>
                                    </p:set>
                                    <p:animEffect transition="in" filter="wipe(down)">
                                      <p:cBhvr>
                                        <p:cTn id="24" dur="500"/>
                                        <p:tgtEl>
                                          <p:spTgt spid="61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49"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object 2">
            <a:extLst>
              <a:ext uri="{FF2B5EF4-FFF2-40B4-BE49-F238E27FC236}">
                <a16:creationId xmlns:a16="http://schemas.microsoft.com/office/drawing/2014/main" id="{B00EEDAB-39E2-B5A1-AC9C-84CC43A47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92CAE2F-A360-64B2-6A76-3F104FE115E7}"/>
              </a:ext>
            </a:extLst>
          </p:cNvPr>
          <p:cNvSpPr txBox="1">
            <a:spLocks noGrp="1"/>
          </p:cNvSpPr>
          <p:nvPr>
            <p:ph type="title"/>
          </p:nvPr>
        </p:nvSpPr>
        <p:spPr/>
        <p:txBody>
          <a:bodyPr tIns="12065" rtlCol="0"/>
          <a:lstStyle/>
          <a:p>
            <a:pPr marL="12700" eaLnBrk="1" fontAlgn="auto" hangingPunct="1">
              <a:spcBef>
                <a:spcPts val="95"/>
              </a:spcBef>
              <a:spcAft>
                <a:spcPts val="0"/>
              </a:spcAft>
              <a:defRPr/>
            </a:pPr>
            <a:r>
              <a:rPr sz="4000" b="0" dirty="0">
                <a:latin typeface="Calibri Light"/>
                <a:cs typeface="Calibri Light"/>
              </a:rPr>
              <a:t>Como</a:t>
            </a:r>
            <a:r>
              <a:rPr sz="4000" b="0" spc="-60" dirty="0">
                <a:latin typeface="Calibri Light"/>
                <a:cs typeface="Calibri Light"/>
              </a:rPr>
              <a:t> </a:t>
            </a:r>
            <a:r>
              <a:rPr sz="4000" b="0" dirty="0">
                <a:latin typeface="Calibri Light"/>
                <a:cs typeface="Calibri Light"/>
              </a:rPr>
              <a:t>é</a:t>
            </a:r>
            <a:r>
              <a:rPr sz="4000" b="0" spc="-65" dirty="0">
                <a:latin typeface="Calibri Light"/>
                <a:cs typeface="Calibri Light"/>
              </a:rPr>
              <a:t> </a:t>
            </a:r>
            <a:r>
              <a:rPr sz="4000" b="0" dirty="0">
                <a:latin typeface="Calibri Light"/>
                <a:cs typeface="Calibri Light"/>
              </a:rPr>
              <a:t>o</a:t>
            </a:r>
            <a:r>
              <a:rPr sz="4000" b="0" spc="-65" dirty="0">
                <a:latin typeface="Calibri Light"/>
                <a:cs typeface="Calibri Light"/>
              </a:rPr>
              <a:t> </a:t>
            </a:r>
            <a:r>
              <a:rPr sz="4000" b="0" dirty="0">
                <a:latin typeface="Calibri Light"/>
                <a:cs typeface="Calibri Light"/>
              </a:rPr>
              <a:t>modelo</a:t>
            </a:r>
            <a:r>
              <a:rPr sz="4000" b="0" spc="-40" dirty="0">
                <a:latin typeface="Calibri Light"/>
                <a:cs typeface="Calibri Light"/>
              </a:rPr>
              <a:t> </a:t>
            </a:r>
            <a:r>
              <a:rPr sz="4000" b="0" dirty="0">
                <a:latin typeface="Calibri Light"/>
                <a:cs typeface="Calibri Light"/>
              </a:rPr>
              <a:t>de</a:t>
            </a:r>
            <a:r>
              <a:rPr sz="4000" b="0" spc="-65" dirty="0">
                <a:latin typeface="Calibri Light"/>
                <a:cs typeface="Calibri Light"/>
              </a:rPr>
              <a:t> </a:t>
            </a:r>
            <a:r>
              <a:rPr sz="4000" b="0" spc="-20" dirty="0">
                <a:latin typeface="Calibri Light"/>
                <a:cs typeface="Calibri Light"/>
              </a:rPr>
              <a:t>GBS?</a:t>
            </a:r>
            <a:endParaRPr sz="4000">
              <a:latin typeface="Calibri Light"/>
              <a:cs typeface="Calibri Light"/>
            </a:endParaRPr>
          </a:p>
        </p:txBody>
      </p:sp>
      <p:sp>
        <p:nvSpPr>
          <p:cNvPr id="9219" name="object 3">
            <a:extLst>
              <a:ext uri="{FF2B5EF4-FFF2-40B4-BE49-F238E27FC236}">
                <a16:creationId xmlns:a16="http://schemas.microsoft.com/office/drawing/2014/main" id="{492181C4-281E-0DB9-5194-3F2B0ADD68A6}"/>
              </a:ext>
            </a:extLst>
          </p:cNvPr>
          <p:cNvSpPr txBox="1">
            <a:spLocks noChangeArrowheads="1"/>
          </p:cNvSpPr>
          <p:nvPr/>
        </p:nvSpPr>
        <p:spPr bwMode="auto">
          <a:xfrm>
            <a:off x="4778375" y="3136900"/>
            <a:ext cx="6619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indent="4286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2700" marR="0" lvl="0" indent="42863" algn="just" defTabSz="914400" rtl="0" eaLnBrk="1" fontAlgn="base" latinLnBrk="0" hangingPunct="1">
              <a:lnSpc>
                <a:spcPct val="100000"/>
              </a:lnSpc>
              <a:spcBef>
                <a:spcPts val="100"/>
              </a:spcBef>
              <a:spcAft>
                <a:spcPct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Global Process Owner</a:t>
            </a:r>
            <a:endPar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220" name="object 4">
            <a:extLst>
              <a:ext uri="{FF2B5EF4-FFF2-40B4-BE49-F238E27FC236}">
                <a16:creationId xmlns:a16="http://schemas.microsoft.com/office/drawing/2014/main" id="{9C017C8D-1EBF-6C17-6C4C-7AF89ABC782C}"/>
              </a:ext>
            </a:extLst>
          </p:cNvPr>
          <p:cNvSpPr txBox="1">
            <a:spLocks noChangeArrowheads="1"/>
          </p:cNvSpPr>
          <p:nvPr/>
        </p:nvSpPr>
        <p:spPr bwMode="auto">
          <a:xfrm>
            <a:off x="1128713" y="2586038"/>
            <a:ext cx="2579687"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298450" indent="-285750">
              <a:tabLst>
                <a:tab pos="298450" algn="l"/>
              </a:tabLst>
              <a:defRPr>
                <a:solidFill>
                  <a:schemeClr val="tx1"/>
                </a:solidFill>
                <a:latin typeface="Arial" panose="020B0604020202020204" pitchFamily="34" charset="0"/>
              </a:defRPr>
            </a:lvl1pPr>
            <a:lvl2pPr marL="742950" indent="-285750">
              <a:tabLst>
                <a:tab pos="298450" algn="l"/>
              </a:tabLst>
              <a:defRPr>
                <a:solidFill>
                  <a:schemeClr val="tx1"/>
                </a:solidFill>
                <a:latin typeface="Arial" panose="020B0604020202020204" pitchFamily="34" charset="0"/>
              </a:defRPr>
            </a:lvl2pPr>
            <a:lvl3pPr marL="1143000" indent="-228600">
              <a:tabLst>
                <a:tab pos="298450" algn="l"/>
              </a:tabLst>
              <a:defRPr>
                <a:solidFill>
                  <a:schemeClr val="tx1"/>
                </a:solidFill>
                <a:latin typeface="Arial" panose="020B0604020202020204" pitchFamily="34" charset="0"/>
              </a:defRPr>
            </a:lvl3pPr>
            <a:lvl4pPr marL="1600200" indent="-228600">
              <a:tabLst>
                <a:tab pos="298450" algn="l"/>
              </a:tabLst>
              <a:defRPr>
                <a:solidFill>
                  <a:schemeClr val="tx1"/>
                </a:solidFill>
                <a:latin typeface="Arial" panose="020B0604020202020204" pitchFamily="34" charset="0"/>
              </a:defRPr>
            </a:lvl4pPr>
            <a:lvl5pPr marL="2057400" indent="-228600">
              <a:tabLst>
                <a:tab pos="2984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984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984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984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98450" algn="l"/>
              </a:tabLst>
              <a:defRPr>
                <a:solidFill>
                  <a:schemeClr val="tx1"/>
                </a:solidFill>
                <a:latin typeface="Arial" panose="020B0604020202020204" pitchFamily="34" charset="0"/>
              </a:defRPr>
            </a:lvl9pPr>
          </a:lstStyle>
          <a:p>
            <a:pPr marL="298450" marR="0" lvl="0" indent="-285750" algn="l" defTabSz="914400" rtl="0" eaLnBrk="1" fontAlgn="base" latinLnBrk="0" hangingPunct="1">
              <a:lnSpc>
                <a:spcPct val="100000"/>
              </a:lnSpc>
              <a:spcBef>
                <a:spcPts val="10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Time especializado</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Orientado no processo</a:t>
            </a:r>
          </a:p>
          <a:p>
            <a:pPr marL="298450" marR="0" lvl="0" indent="-285750" algn="l" defTabSz="914400" rtl="0" eaLnBrk="1" fontAlgn="base" latinLnBrk="0" hangingPunct="1">
              <a:lnSpc>
                <a:spcPct val="100000"/>
              </a:lnSpc>
              <a:spcBef>
                <a:spcPct val="0"/>
              </a:spcBef>
              <a:spcAft>
                <a:spcPct val="0"/>
              </a:spcAft>
              <a:buClrTx/>
              <a:buSzTx/>
              <a:buFontTx/>
              <a:buNone/>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(esteiras de processamento)</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Planejado e atividades restritas ao escopo</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Foco na qualidade e alta performance</a:t>
            </a:r>
          </a:p>
        </p:txBody>
      </p:sp>
      <p:sp>
        <p:nvSpPr>
          <p:cNvPr id="9221" name="object 5">
            <a:extLst>
              <a:ext uri="{FF2B5EF4-FFF2-40B4-BE49-F238E27FC236}">
                <a16:creationId xmlns:a16="http://schemas.microsoft.com/office/drawing/2014/main" id="{EA0E6C54-F1DF-1416-5DEA-533D22B2771D}"/>
              </a:ext>
            </a:extLst>
          </p:cNvPr>
          <p:cNvSpPr txBox="1">
            <a:spLocks noChangeArrowheads="1"/>
          </p:cNvSpPr>
          <p:nvPr/>
        </p:nvSpPr>
        <p:spPr bwMode="auto">
          <a:xfrm>
            <a:off x="6189663" y="2701925"/>
            <a:ext cx="26479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298450" indent="-285750">
              <a:tabLst>
                <a:tab pos="298450" algn="l"/>
              </a:tabLst>
              <a:defRPr>
                <a:solidFill>
                  <a:schemeClr val="tx1"/>
                </a:solidFill>
                <a:latin typeface="Arial" panose="020B0604020202020204" pitchFamily="34" charset="0"/>
              </a:defRPr>
            </a:lvl1pPr>
            <a:lvl2pPr marL="742950" indent="-285750">
              <a:tabLst>
                <a:tab pos="298450" algn="l"/>
              </a:tabLst>
              <a:defRPr>
                <a:solidFill>
                  <a:schemeClr val="tx1"/>
                </a:solidFill>
                <a:latin typeface="Arial" panose="020B0604020202020204" pitchFamily="34" charset="0"/>
              </a:defRPr>
            </a:lvl2pPr>
            <a:lvl3pPr marL="1143000" indent="-228600">
              <a:tabLst>
                <a:tab pos="298450" algn="l"/>
              </a:tabLst>
              <a:defRPr>
                <a:solidFill>
                  <a:schemeClr val="tx1"/>
                </a:solidFill>
                <a:latin typeface="Arial" panose="020B0604020202020204" pitchFamily="34" charset="0"/>
              </a:defRPr>
            </a:lvl3pPr>
            <a:lvl4pPr marL="1600200" indent="-228600">
              <a:tabLst>
                <a:tab pos="298450" algn="l"/>
              </a:tabLst>
              <a:defRPr>
                <a:solidFill>
                  <a:schemeClr val="tx1"/>
                </a:solidFill>
                <a:latin typeface="Arial" panose="020B0604020202020204" pitchFamily="34" charset="0"/>
              </a:defRPr>
            </a:lvl4pPr>
            <a:lvl5pPr marL="2057400" indent="-228600">
              <a:tabLst>
                <a:tab pos="2984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984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984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984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98450" algn="l"/>
              </a:tabLst>
              <a:defRPr>
                <a:solidFill>
                  <a:schemeClr val="tx1"/>
                </a:solidFill>
                <a:latin typeface="Arial" panose="020B0604020202020204" pitchFamily="34" charset="0"/>
              </a:defRPr>
            </a:lvl9pPr>
          </a:lstStyle>
          <a:p>
            <a:pPr marL="298450" marR="0" lvl="0" indent="-285750" algn="l" defTabSz="914400" rtl="0" eaLnBrk="1" fontAlgn="base" latinLnBrk="0" hangingPunct="1">
              <a:lnSpc>
                <a:spcPct val="100000"/>
              </a:lnSpc>
              <a:spcBef>
                <a:spcPts val="10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Orientado ao Cliente</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Ponto de contato</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Responsavel pelas principais entregas e governança</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Responsável por SLA &amp; KPIs</a:t>
            </a:r>
          </a:p>
        </p:txBody>
      </p:sp>
      <p:sp>
        <p:nvSpPr>
          <p:cNvPr id="6" name="object 6">
            <a:extLst>
              <a:ext uri="{FF2B5EF4-FFF2-40B4-BE49-F238E27FC236}">
                <a16:creationId xmlns:a16="http://schemas.microsoft.com/office/drawing/2014/main" id="{008F458A-F43A-EA79-164B-A3A7FE096304}"/>
              </a:ext>
            </a:extLst>
          </p:cNvPr>
          <p:cNvSpPr txBox="1"/>
          <p:nvPr/>
        </p:nvSpPr>
        <p:spPr>
          <a:xfrm>
            <a:off x="804863" y="2155825"/>
            <a:ext cx="2460625" cy="298450"/>
          </a:xfrm>
          <a:prstGeom prst="rect">
            <a:avLst/>
          </a:prstGeom>
        </p:spPr>
        <p:txBody>
          <a:bodyPr lIns="0" tIns="12700" rIns="0" bIns="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0" cap="none" spc="0" normalizeH="0" baseline="0" noProof="0" dirty="0">
                <a:ln>
                  <a:noFill/>
                </a:ln>
                <a:solidFill>
                  <a:sysClr val="windowText" lastClr="000000"/>
                </a:solidFill>
                <a:effectLst/>
                <a:uLnTx/>
                <a:uFillTx/>
                <a:latin typeface="Calibri"/>
                <a:ea typeface="+mn-ea"/>
                <a:cs typeface="Calibri"/>
              </a:rPr>
              <a:t>Center</a:t>
            </a:r>
            <a:r>
              <a:rPr kumimoji="0" sz="1800" b="1" i="0" u="none" strike="noStrike" kern="0" cap="none" spc="-60" normalizeH="0" baseline="0" noProof="0" dirty="0">
                <a:ln>
                  <a:noFill/>
                </a:ln>
                <a:solidFill>
                  <a:sysClr val="windowText" lastClr="000000"/>
                </a:solidFill>
                <a:effectLst/>
                <a:uLnTx/>
                <a:uFillTx/>
                <a:latin typeface="Calibri"/>
                <a:ea typeface="+mn-ea"/>
                <a:cs typeface="Calibri"/>
              </a:rPr>
              <a:t> </a:t>
            </a:r>
            <a:r>
              <a:rPr kumimoji="0" sz="1800" b="1" i="0" u="none" strike="noStrike" kern="0" cap="none" spc="0" normalizeH="0" baseline="0" noProof="0" dirty="0">
                <a:ln>
                  <a:noFill/>
                </a:ln>
                <a:solidFill>
                  <a:sysClr val="windowText" lastClr="000000"/>
                </a:solidFill>
                <a:effectLst/>
                <a:uLnTx/>
                <a:uFillTx/>
                <a:latin typeface="Calibri"/>
                <a:ea typeface="+mn-ea"/>
                <a:cs typeface="Calibri"/>
              </a:rPr>
              <a:t>of</a:t>
            </a:r>
            <a:r>
              <a:rPr kumimoji="0" sz="1800" b="1" i="0" u="none" strike="noStrike" kern="0" cap="none" spc="-35" normalizeH="0" baseline="0" noProof="0" dirty="0">
                <a:ln>
                  <a:noFill/>
                </a:ln>
                <a:solidFill>
                  <a:sysClr val="windowText" lastClr="000000"/>
                </a:solidFill>
                <a:effectLst/>
                <a:uLnTx/>
                <a:uFillTx/>
                <a:latin typeface="Calibri"/>
                <a:ea typeface="+mn-ea"/>
                <a:cs typeface="Calibri"/>
              </a:rPr>
              <a:t> </a:t>
            </a:r>
            <a:r>
              <a:rPr kumimoji="0" sz="1800" b="1" i="0" u="none" strike="noStrike" kern="0" cap="none" spc="0" normalizeH="0" baseline="0" noProof="0" dirty="0">
                <a:ln>
                  <a:noFill/>
                </a:ln>
                <a:solidFill>
                  <a:sysClr val="windowText" lastClr="000000"/>
                </a:solidFill>
                <a:effectLst/>
                <a:uLnTx/>
                <a:uFillTx/>
                <a:latin typeface="Calibri"/>
                <a:ea typeface="+mn-ea"/>
                <a:cs typeface="Calibri"/>
              </a:rPr>
              <a:t>Excellence</a:t>
            </a:r>
            <a:r>
              <a:rPr kumimoji="0" sz="1800" b="1" i="0" u="none" strike="noStrike" kern="0" cap="none" spc="-65" normalizeH="0" baseline="0" noProof="0" dirty="0">
                <a:ln>
                  <a:noFill/>
                </a:ln>
                <a:solidFill>
                  <a:sysClr val="windowText" lastClr="000000"/>
                </a:solidFill>
                <a:effectLst/>
                <a:uLnTx/>
                <a:uFillTx/>
                <a:latin typeface="Calibri"/>
                <a:ea typeface="+mn-ea"/>
                <a:cs typeface="Calibri"/>
              </a:rPr>
              <a:t> </a:t>
            </a:r>
            <a:r>
              <a:rPr kumimoji="0" sz="1800" b="1" i="0" u="none" strike="noStrike" kern="0" cap="none" spc="0" normalizeH="0" baseline="0" noProof="0" dirty="0">
                <a:ln>
                  <a:noFill/>
                </a:ln>
                <a:solidFill>
                  <a:sysClr val="windowText" lastClr="000000"/>
                </a:solidFill>
                <a:effectLst/>
                <a:uLnTx/>
                <a:uFillTx/>
                <a:latin typeface="Calibri"/>
                <a:ea typeface="+mn-ea"/>
                <a:cs typeface="Calibri"/>
              </a:rPr>
              <a:t>-</a:t>
            </a:r>
            <a:r>
              <a:rPr kumimoji="0" sz="1800" b="1" i="0" u="none" strike="noStrike" kern="0" cap="none" spc="-30" normalizeH="0" baseline="0" noProof="0" dirty="0">
                <a:ln>
                  <a:noFill/>
                </a:ln>
                <a:solidFill>
                  <a:sysClr val="windowText" lastClr="000000"/>
                </a:solidFill>
                <a:effectLst/>
                <a:uLnTx/>
                <a:uFillTx/>
                <a:latin typeface="Calibri"/>
                <a:ea typeface="+mn-ea"/>
                <a:cs typeface="Calibri"/>
              </a:rPr>
              <a:t> </a:t>
            </a:r>
            <a:r>
              <a:rPr kumimoji="0" sz="1800" b="1" i="0" u="none" strike="noStrike" kern="0" cap="none" spc="-25" normalizeH="0" baseline="0" noProof="0" dirty="0">
                <a:ln>
                  <a:noFill/>
                </a:ln>
                <a:solidFill>
                  <a:sysClr val="windowText" lastClr="000000"/>
                </a:solidFill>
                <a:effectLst/>
                <a:uLnTx/>
                <a:uFillTx/>
                <a:latin typeface="Calibri"/>
                <a:ea typeface="+mn-ea"/>
                <a:cs typeface="Calibri"/>
              </a:rPr>
              <a:t>CoE</a:t>
            </a:r>
            <a:endParaRPr kumimoji="0" sz="1800"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7" name="object 7">
            <a:extLst>
              <a:ext uri="{FF2B5EF4-FFF2-40B4-BE49-F238E27FC236}">
                <a16:creationId xmlns:a16="http://schemas.microsoft.com/office/drawing/2014/main" id="{3CFA8CDC-6077-E5AB-834F-A1D941CFE870}"/>
              </a:ext>
            </a:extLst>
          </p:cNvPr>
          <p:cNvSpPr txBox="1"/>
          <p:nvPr/>
        </p:nvSpPr>
        <p:spPr>
          <a:xfrm>
            <a:off x="6702425" y="2198688"/>
            <a:ext cx="1076325" cy="300037"/>
          </a:xfrm>
          <a:prstGeom prst="rect">
            <a:avLst/>
          </a:prstGeom>
        </p:spPr>
        <p:txBody>
          <a:bodyPr lIns="0" tIns="12700" rIns="0" bIns="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0" cap="none" spc="0" normalizeH="0" baseline="0" noProof="0" dirty="0">
                <a:ln>
                  <a:noFill/>
                </a:ln>
                <a:solidFill>
                  <a:sysClr val="windowText" lastClr="000000"/>
                </a:solidFill>
                <a:effectLst/>
                <a:uLnTx/>
                <a:uFillTx/>
                <a:latin typeface="Calibri"/>
                <a:ea typeface="+mn-ea"/>
                <a:cs typeface="Calibri"/>
              </a:rPr>
              <a:t>Site</a:t>
            </a:r>
            <a:r>
              <a:rPr kumimoji="0" sz="1800" b="1" i="0" u="none" strike="noStrike" kern="0" cap="none" spc="-35" normalizeH="0" baseline="0" noProof="0" dirty="0">
                <a:ln>
                  <a:noFill/>
                </a:ln>
                <a:solidFill>
                  <a:sysClr val="windowText" lastClr="000000"/>
                </a:solidFill>
                <a:effectLst/>
                <a:uLnTx/>
                <a:uFillTx/>
                <a:latin typeface="Calibri"/>
                <a:ea typeface="+mn-ea"/>
                <a:cs typeface="Calibri"/>
              </a:rPr>
              <a:t> </a:t>
            </a:r>
            <a:r>
              <a:rPr kumimoji="0" sz="1800" b="1" i="0" u="none" strike="noStrike" kern="0" cap="none" spc="-10" normalizeH="0" baseline="0" noProof="0" dirty="0">
                <a:ln>
                  <a:noFill/>
                </a:ln>
                <a:solidFill>
                  <a:sysClr val="windowText" lastClr="000000"/>
                </a:solidFill>
                <a:effectLst/>
                <a:uLnTx/>
                <a:uFillTx/>
                <a:latin typeface="Calibri"/>
                <a:ea typeface="+mn-ea"/>
                <a:cs typeface="Calibri"/>
              </a:rPr>
              <a:t>Leader</a:t>
            </a:r>
            <a:endParaRPr kumimoji="0" sz="1800"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9224" name="object 8">
            <a:extLst>
              <a:ext uri="{FF2B5EF4-FFF2-40B4-BE49-F238E27FC236}">
                <a16:creationId xmlns:a16="http://schemas.microsoft.com/office/drawing/2014/main" id="{1485FBD4-B855-B613-B5B8-E0EE900BF52E}"/>
              </a:ext>
            </a:extLst>
          </p:cNvPr>
          <p:cNvSpPr txBox="1">
            <a:spLocks noChangeArrowheads="1"/>
          </p:cNvSpPr>
          <p:nvPr/>
        </p:nvSpPr>
        <p:spPr bwMode="auto">
          <a:xfrm>
            <a:off x="4178300" y="4811713"/>
            <a:ext cx="1797050"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10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Produtividade</a:t>
            </a:r>
            <a:endPar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Economia de </a:t>
            </a:r>
            <a:r>
              <a:rPr kumimoji="0" lang="en-US" alt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escala</a:t>
            </a:r>
            <a:endPar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Controles</a:t>
            </a:r>
            <a:endPar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Tx/>
              <a:buChar char="-"/>
              <a:tabLst/>
              <a:defRPr/>
            </a:pPr>
            <a:r>
              <a:rPr kumimoji="0" lang="en-US" alt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Excelência</a:t>
            </a: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processual</a:t>
            </a:r>
          </a:p>
          <a:p>
            <a:pPr marL="0" marR="0" lvl="0" indent="0" algn="ctr" defTabSz="914400" rtl="0" eaLnBrk="1" fontAlgn="base" latinLnBrk="0" hangingPunct="1">
              <a:lnSpc>
                <a:spcPct val="100000"/>
              </a:lnSpc>
              <a:spcBef>
                <a:spcPct val="0"/>
              </a:spcBef>
              <a:spcAft>
                <a:spcPct val="0"/>
              </a:spcAft>
              <a:buClrTx/>
              <a:buSzTx/>
              <a:buFontTx/>
              <a:buChar char="-"/>
              <a:tabLst/>
              <a:defRPr/>
            </a:pPr>
            <a:r>
              <a:rPr kumimoji="0" lang="en-US" alt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Definição</a:t>
            </a: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os</a:t>
            </a: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processos</a:t>
            </a:r>
            <a:endPar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 name="object 9">
            <a:extLst>
              <a:ext uri="{FF2B5EF4-FFF2-40B4-BE49-F238E27FC236}">
                <a16:creationId xmlns:a16="http://schemas.microsoft.com/office/drawing/2014/main" id="{4258FFEC-2B7E-DF1B-9D11-4E0E8236516F}"/>
              </a:ext>
            </a:extLst>
          </p:cNvPr>
          <p:cNvSpPr txBox="1"/>
          <p:nvPr/>
        </p:nvSpPr>
        <p:spPr>
          <a:xfrm>
            <a:off x="1285875" y="4527550"/>
            <a:ext cx="2098675" cy="454025"/>
          </a:xfrm>
          <a:prstGeom prst="rect">
            <a:avLst/>
          </a:prstGeom>
        </p:spPr>
        <p:txBody>
          <a:bodyPr lIns="0" tIns="13335" rIns="0" bIns="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1" i="0" u="none" strike="noStrike" kern="0" cap="none" spc="0" normalizeH="0" baseline="0" noProof="0" dirty="0">
                <a:ln>
                  <a:noFill/>
                </a:ln>
                <a:solidFill>
                  <a:sysClr val="windowText" lastClr="000000"/>
                </a:solidFill>
                <a:effectLst/>
                <a:uLnTx/>
                <a:uFillTx/>
                <a:latin typeface="Calibri"/>
                <a:ea typeface="+mn-ea"/>
                <a:cs typeface="Calibri"/>
              </a:rPr>
              <a:t>Foco</a:t>
            </a:r>
            <a:r>
              <a:rPr kumimoji="0" sz="1400" b="1" i="0" u="none" strike="noStrike" kern="0" cap="none" spc="-45" normalizeH="0" baseline="0" noProof="0" dirty="0">
                <a:ln>
                  <a:noFill/>
                </a:ln>
                <a:solidFill>
                  <a:sysClr val="windowText" lastClr="000000"/>
                </a:solidFill>
                <a:effectLst/>
                <a:uLnTx/>
                <a:uFillTx/>
                <a:latin typeface="Calibri"/>
                <a:ea typeface="+mn-ea"/>
                <a:cs typeface="Calibri"/>
              </a:rPr>
              <a:t> </a:t>
            </a:r>
            <a:r>
              <a:rPr kumimoji="0" sz="1400" b="1" i="0" u="none" strike="noStrike" kern="0" cap="none" spc="0" normalizeH="0" baseline="0" noProof="0" dirty="0">
                <a:ln>
                  <a:noFill/>
                </a:ln>
                <a:solidFill>
                  <a:sysClr val="windowText" lastClr="000000"/>
                </a:solidFill>
                <a:effectLst/>
                <a:uLnTx/>
                <a:uFillTx/>
                <a:latin typeface="Calibri"/>
                <a:ea typeface="+mn-ea"/>
                <a:cs typeface="Calibri"/>
              </a:rPr>
              <a:t>no</a:t>
            </a:r>
            <a:r>
              <a:rPr kumimoji="0" sz="1400" b="1" i="0" u="none" strike="noStrike" kern="0" cap="none" spc="-30" normalizeH="0" baseline="0" noProof="0" dirty="0">
                <a:ln>
                  <a:noFill/>
                </a:ln>
                <a:solidFill>
                  <a:sysClr val="windowText" lastClr="000000"/>
                </a:solidFill>
                <a:effectLst/>
                <a:uLnTx/>
                <a:uFillTx/>
                <a:latin typeface="Calibri"/>
                <a:ea typeface="+mn-ea"/>
                <a:cs typeface="Calibri"/>
              </a:rPr>
              <a:t> </a:t>
            </a:r>
            <a:r>
              <a:rPr kumimoji="0" sz="1400" b="1" i="0" u="none" strike="noStrike" kern="0" cap="none" spc="-10" normalizeH="0" baseline="0" noProof="0" dirty="0">
                <a:ln>
                  <a:noFill/>
                </a:ln>
                <a:solidFill>
                  <a:sysClr val="windowText" lastClr="000000"/>
                </a:solidFill>
                <a:effectLst/>
                <a:uLnTx/>
                <a:uFillTx/>
                <a:latin typeface="Calibri"/>
                <a:ea typeface="+mn-ea"/>
                <a:cs typeface="Calibri"/>
              </a:rPr>
              <a:t>processo</a:t>
            </a:r>
            <a:endParaRPr kumimoji="0" sz="14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400" b="1" i="0" u="none" strike="noStrike" kern="0" cap="none" spc="-10" normalizeH="0" baseline="0" noProof="0" dirty="0">
                <a:ln>
                  <a:noFill/>
                </a:ln>
                <a:solidFill>
                  <a:sysClr val="windowText" lastClr="000000"/>
                </a:solidFill>
                <a:effectLst/>
                <a:uLnTx/>
                <a:uFillTx/>
                <a:latin typeface="Calibri"/>
                <a:ea typeface="+mn-ea"/>
                <a:cs typeface="Calibri"/>
              </a:rPr>
              <a:t>(padronização</a:t>
            </a:r>
            <a:r>
              <a:rPr kumimoji="0" sz="1400" b="1" i="0" u="none" strike="noStrike" kern="0" cap="none" spc="-15" normalizeH="0" baseline="0" noProof="0" dirty="0">
                <a:ln>
                  <a:noFill/>
                </a:ln>
                <a:solidFill>
                  <a:sysClr val="windowText" lastClr="000000"/>
                </a:solidFill>
                <a:effectLst/>
                <a:uLnTx/>
                <a:uFillTx/>
                <a:latin typeface="Calibri"/>
                <a:ea typeface="+mn-ea"/>
                <a:cs typeface="Calibri"/>
              </a:rPr>
              <a:t> </a:t>
            </a:r>
            <a:r>
              <a:rPr kumimoji="0" sz="1400" b="1" i="0" u="none" strike="noStrike" kern="0" cap="none" spc="0" normalizeH="0" baseline="0" noProof="0" dirty="0">
                <a:ln>
                  <a:noFill/>
                </a:ln>
                <a:solidFill>
                  <a:sysClr val="windowText" lastClr="000000"/>
                </a:solidFill>
                <a:effectLst/>
                <a:uLnTx/>
                <a:uFillTx/>
                <a:latin typeface="Calibri"/>
                <a:ea typeface="+mn-ea"/>
                <a:cs typeface="Calibri"/>
              </a:rPr>
              <a:t>e</a:t>
            </a:r>
            <a:r>
              <a:rPr kumimoji="0" sz="1400" b="1" i="0" u="none" strike="noStrike" kern="0" cap="none" spc="15" normalizeH="0" baseline="0" noProof="0" dirty="0">
                <a:ln>
                  <a:noFill/>
                </a:ln>
                <a:solidFill>
                  <a:sysClr val="windowText" lastClr="000000"/>
                </a:solidFill>
                <a:effectLst/>
                <a:uLnTx/>
                <a:uFillTx/>
                <a:latin typeface="Calibri"/>
                <a:ea typeface="+mn-ea"/>
                <a:cs typeface="Calibri"/>
              </a:rPr>
              <a:t> </a:t>
            </a:r>
            <a:r>
              <a:rPr kumimoji="0" sz="1400" b="1" i="0" u="none" strike="noStrike" kern="0" cap="none" spc="-10" normalizeH="0" baseline="0" noProof="0" dirty="0">
                <a:ln>
                  <a:noFill/>
                </a:ln>
                <a:solidFill>
                  <a:sysClr val="windowText" lastClr="000000"/>
                </a:solidFill>
                <a:effectLst/>
                <a:uLnTx/>
                <a:uFillTx/>
                <a:latin typeface="Calibri"/>
                <a:ea typeface="+mn-ea"/>
                <a:cs typeface="Calibri"/>
              </a:rPr>
              <a:t>otimização)</a:t>
            </a:r>
            <a:endParaRPr kumimoji="0" sz="1400"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9226" name="object 10">
            <a:extLst>
              <a:ext uri="{FF2B5EF4-FFF2-40B4-BE49-F238E27FC236}">
                <a16:creationId xmlns:a16="http://schemas.microsoft.com/office/drawing/2014/main" id="{11DA1BA1-4EA3-9377-BF5B-EB0472B406C4}"/>
              </a:ext>
            </a:extLst>
          </p:cNvPr>
          <p:cNvSpPr txBox="1">
            <a:spLocks noChangeArrowheads="1"/>
          </p:cNvSpPr>
          <p:nvPr/>
        </p:nvSpPr>
        <p:spPr bwMode="auto">
          <a:xfrm>
            <a:off x="6584950" y="4595813"/>
            <a:ext cx="1244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2700" marR="0" lvl="0" indent="0" algn="l" defTabSz="914400" rtl="0" eaLnBrk="1" fontAlgn="base" latinLnBrk="0" hangingPunct="1">
              <a:lnSpc>
                <a:spcPct val="100000"/>
              </a:lnSpc>
              <a:spcBef>
                <a:spcPts val="10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Foco no cliente (prover soluções e melhorias)</a:t>
            </a:r>
            <a:endPar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9227" name="object 11">
            <a:extLst>
              <a:ext uri="{FF2B5EF4-FFF2-40B4-BE49-F238E27FC236}">
                <a16:creationId xmlns:a16="http://schemas.microsoft.com/office/drawing/2014/main" id="{D2A89132-B556-2812-74B1-B57FCC98562B}"/>
              </a:ext>
            </a:extLst>
          </p:cNvPr>
          <p:cNvGrpSpPr>
            <a:grpSpLocks/>
          </p:cNvGrpSpPr>
          <p:nvPr/>
        </p:nvGrpSpPr>
        <p:grpSpPr bwMode="auto">
          <a:xfrm>
            <a:off x="4903788" y="2816225"/>
            <a:ext cx="7286625" cy="1978025"/>
            <a:chOff x="4904232" y="2816351"/>
            <a:chExt cx="7285990" cy="1978660"/>
          </a:xfrm>
        </p:grpSpPr>
        <p:pic>
          <p:nvPicPr>
            <p:cNvPr id="9229" name="object 12">
              <a:extLst>
                <a:ext uri="{FF2B5EF4-FFF2-40B4-BE49-F238E27FC236}">
                  <a16:creationId xmlns:a16="http://schemas.microsoft.com/office/drawing/2014/main" id="{6FF7A0C0-9D0F-1E21-DCB7-906AF91D3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760" y="2816351"/>
              <a:ext cx="2298954" cy="1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object 13">
              <a:extLst>
                <a:ext uri="{FF2B5EF4-FFF2-40B4-BE49-F238E27FC236}">
                  <a16:creationId xmlns:a16="http://schemas.microsoft.com/office/drawing/2014/main" id="{4EA7D17E-4F17-343F-CD68-375D4FBF63DB}"/>
                </a:ext>
              </a:extLst>
            </p:cNvPr>
            <p:cNvSpPr>
              <a:spLocks/>
            </p:cNvSpPr>
            <p:nvPr/>
          </p:nvSpPr>
          <p:spPr bwMode="auto">
            <a:xfrm>
              <a:off x="4908804" y="4130039"/>
              <a:ext cx="364490" cy="660400"/>
            </a:xfrm>
            <a:custGeom>
              <a:avLst/>
              <a:gdLst>
                <a:gd name="T0" fmla="*/ 273177 w 364489"/>
                <a:gd name="T1" fmla="*/ 0 h 660400"/>
                <a:gd name="T2" fmla="*/ 91059 w 364489"/>
                <a:gd name="T3" fmla="*/ 0 h 660400"/>
                <a:gd name="T4" fmla="*/ 91059 w 364489"/>
                <a:gd name="T5" fmla="*/ 477774 h 660400"/>
                <a:gd name="T6" fmla="*/ 0 w 364489"/>
                <a:gd name="T7" fmla="*/ 477774 h 660400"/>
                <a:gd name="T8" fmla="*/ 182118 w 364489"/>
                <a:gd name="T9" fmla="*/ 659892 h 660400"/>
                <a:gd name="T10" fmla="*/ 364237 w 364489"/>
                <a:gd name="T11" fmla="*/ 477774 h 660400"/>
                <a:gd name="T12" fmla="*/ 273177 w 364489"/>
                <a:gd name="T13" fmla="*/ 477774 h 660400"/>
                <a:gd name="T14" fmla="*/ 273177 w 364489"/>
                <a:gd name="T15" fmla="*/ 0 h 6604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4489" h="660400">
                  <a:moveTo>
                    <a:pt x="273176" y="0"/>
                  </a:moveTo>
                  <a:lnTo>
                    <a:pt x="91059" y="0"/>
                  </a:lnTo>
                  <a:lnTo>
                    <a:pt x="91059" y="477774"/>
                  </a:lnTo>
                  <a:lnTo>
                    <a:pt x="0" y="477774"/>
                  </a:lnTo>
                  <a:lnTo>
                    <a:pt x="182118" y="659892"/>
                  </a:lnTo>
                  <a:lnTo>
                    <a:pt x="364236" y="477774"/>
                  </a:lnTo>
                  <a:lnTo>
                    <a:pt x="273176" y="477774"/>
                  </a:lnTo>
                  <a:lnTo>
                    <a:pt x="273176"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231" name="object 14">
              <a:extLst>
                <a:ext uri="{FF2B5EF4-FFF2-40B4-BE49-F238E27FC236}">
                  <a16:creationId xmlns:a16="http://schemas.microsoft.com/office/drawing/2014/main" id="{A1CE7537-DA64-42CC-CCBB-C93325ABB6FD}"/>
                </a:ext>
              </a:extLst>
            </p:cNvPr>
            <p:cNvSpPr>
              <a:spLocks/>
            </p:cNvSpPr>
            <p:nvPr/>
          </p:nvSpPr>
          <p:spPr bwMode="auto">
            <a:xfrm>
              <a:off x="4908804" y="4130039"/>
              <a:ext cx="364490" cy="660400"/>
            </a:xfrm>
            <a:custGeom>
              <a:avLst/>
              <a:gdLst>
                <a:gd name="T0" fmla="*/ 0 w 364489"/>
                <a:gd name="T1" fmla="*/ 477774 h 660400"/>
                <a:gd name="T2" fmla="*/ 91059 w 364489"/>
                <a:gd name="T3" fmla="*/ 477774 h 660400"/>
                <a:gd name="T4" fmla="*/ 91059 w 364489"/>
                <a:gd name="T5" fmla="*/ 0 h 660400"/>
                <a:gd name="T6" fmla="*/ 273177 w 364489"/>
                <a:gd name="T7" fmla="*/ 0 h 660400"/>
                <a:gd name="T8" fmla="*/ 273177 w 364489"/>
                <a:gd name="T9" fmla="*/ 477774 h 660400"/>
                <a:gd name="T10" fmla="*/ 364237 w 364489"/>
                <a:gd name="T11" fmla="*/ 477774 h 660400"/>
                <a:gd name="T12" fmla="*/ 182118 w 364489"/>
                <a:gd name="T13" fmla="*/ 659892 h 660400"/>
                <a:gd name="T14" fmla="*/ 0 w 364489"/>
                <a:gd name="T15" fmla="*/ 477774 h 6604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4489" h="660400">
                  <a:moveTo>
                    <a:pt x="0" y="477774"/>
                  </a:moveTo>
                  <a:lnTo>
                    <a:pt x="91059" y="477774"/>
                  </a:lnTo>
                  <a:lnTo>
                    <a:pt x="91059" y="0"/>
                  </a:lnTo>
                  <a:lnTo>
                    <a:pt x="273176" y="0"/>
                  </a:lnTo>
                  <a:lnTo>
                    <a:pt x="273176" y="477774"/>
                  </a:lnTo>
                  <a:lnTo>
                    <a:pt x="364236" y="477774"/>
                  </a:lnTo>
                  <a:lnTo>
                    <a:pt x="182118" y="659892"/>
                  </a:lnTo>
                  <a:lnTo>
                    <a:pt x="0" y="477774"/>
                  </a:lnTo>
                  <a:close/>
                </a:path>
              </a:pathLst>
            </a:custGeom>
            <a:noFill/>
            <a:ln w="9144">
              <a:solidFill>
                <a:srgbClr val="6FAC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15" name="object 15">
            <a:extLst>
              <a:ext uri="{FF2B5EF4-FFF2-40B4-BE49-F238E27FC236}">
                <a16:creationId xmlns:a16="http://schemas.microsoft.com/office/drawing/2014/main" id="{6B65E569-3832-6744-FD0D-738E60B849EC}"/>
              </a:ext>
            </a:extLst>
          </p:cNvPr>
          <p:cNvSpPr txBox="1"/>
          <p:nvPr/>
        </p:nvSpPr>
        <p:spPr>
          <a:xfrm>
            <a:off x="4762500" y="922338"/>
            <a:ext cx="700088" cy="574675"/>
          </a:xfrm>
          <a:prstGeom prst="rect">
            <a:avLst/>
          </a:prstGeom>
        </p:spPr>
        <p:txBody>
          <a:bodyPr lIns="0" tIns="12700" rIns="0" bIns="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3600" b="1" i="0" u="none" strike="noStrike" kern="0" cap="none" spc="-25" normalizeH="0" baseline="0" noProof="0" dirty="0">
                <a:ln>
                  <a:noFill/>
                </a:ln>
                <a:solidFill>
                  <a:sysClr val="windowText" lastClr="000000"/>
                </a:solidFill>
                <a:effectLst/>
                <a:uLnTx/>
                <a:uFillTx/>
                <a:latin typeface="Calibri"/>
                <a:ea typeface="+mn-ea"/>
                <a:cs typeface="Calibri"/>
              </a:rPr>
              <a:t>SSC</a:t>
            </a:r>
            <a:endParaRPr kumimoji="0" sz="3600" b="0" i="0" u="none" strike="noStrike" kern="0" cap="none" spc="0" normalizeH="0" baseline="0" noProof="0">
              <a:ln>
                <a:noFill/>
              </a:ln>
              <a:solidFill>
                <a:sysClr val="windowText" lastClr="000000"/>
              </a:solidFill>
              <a:effectLst/>
              <a:uLnTx/>
              <a:uFillTx/>
              <a:latin typeface="Calibri"/>
              <a:ea typeface="+mn-ea"/>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p:cTn id="7" dur="500" fill="hold"/>
                                        <p:tgtEl>
                                          <p:spTgt spid="9219"/>
                                        </p:tgtEl>
                                        <p:attrNameLst>
                                          <p:attrName>ppt_w</p:attrName>
                                        </p:attrNameLst>
                                      </p:cBhvr>
                                      <p:tavLst>
                                        <p:tav tm="0">
                                          <p:val>
                                            <p:fltVal val="0"/>
                                          </p:val>
                                        </p:tav>
                                        <p:tav tm="100000">
                                          <p:val>
                                            <p:strVal val="#ppt_w"/>
                                          </p:val>
                                        </p:tav>
                                      </p:tavLst>
                                    </p:anim>
                                    <p:anim calcmode="lin" valueType="num">
                                      <p:cBhvr>
                                        <p:cTn id="8" dur="500" fill="hold"/>
                                        <p:tgtEl>
                                          <p:spTgt spid="9219"/>
                                        </p:tgtEl>
                                        <p:attrNameLst>
                                          <p:attrName>ppt_h</p:attrName>
                                        </p:attrNameLst>
                                      </p:cBhvr>
                                      <p:tavLst>
                                        <p:tav tm="0">
                                          <p:val>
                                            <p:fltVal val="0"/>
                                          </p:val>
                                        </p:tav>
                                        <p:tav tm="100000">
                                          <p:val>
                                            <p:strVal val="#ppt_h"/>
                                          </p:val>
                                        </p:tav>
                                      </p:tavLst>
                                    </p:anim>
                                    <p:animEffect transition="in" filter="fade">
                                      <p:cBhvr>
                                        <p:cTn id="9" dur="500"/>
                                        <p:tgtEl>
                                          <p:spTgt spid="921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220"/>
                                        </p:tgtEl>
                                        <p:attrNameLst>
                                          <p:attrName>style.visibility</p:attrName>
                                        </p:attrNameLst>
                                      </p:cBhvr>
                                      <p:to>
                                        <p:strVal val="visible"/>
                                      </p:to>
                                    </p:set>
                                    <p:anim calcmode="lin" valueType="num">
                                      <p:cBhvr>
                                        <p:cTn id="12" dur="500" fill="hold"/>
                                        <p:tgtEl>
                                          <p:spTgt spid="9220"/>
                                        </p:tgtEl>
                                        <p:attrNameLst>
                                          <p:attrName>ppt_w</p:attrName>
                                        </p:attrNameLst>
                                      </p:cBhvr>
                                      <p:tavLst>
                                        <p:tav tm="0">
                                          <p:val>
                                            <p:fltVal val="0"/>
                                          </p:val>
                                        </p:tav>
                                        <p:tav tm="100000">
                                          <p:val>
                                            <p:strVal val="#ppt_w"/>
                                          </p:val>
                                        </p:tav>
                                      </p:tavLst>
                                    </p:anim>
                                    <p:anim calcmode="lin" valueType="num">
                                      <p:cBhvr>
                                        <p:cTn id="13" dur="500" fill="hold"/>
                                        <p:tgtEl>
                                          <p:spTgt spid="9220"/>
                                        </p:tgtEl>
                                        <p:attrNameLst>
                                          <p:attrName>ppt_h</p:attrName>
                                        </p:attrNameLst>
                                      </p:cBhvr>
                                      <p:tavLst>
                                        <p:tav tm="0">
                                          <p:val>
                                            <p:fltVal val="0"/>
                                          </p:val>
                                        </p:tav>
                                        <p:tav tm="100000">
                                          <p:val>
                                            <p:strVal val="#ppt_h"/>
                                          </p:val>
                                        </p:tav>
                                      </p:tavLst>
                                    </p:anim>
                                    <p:animEffect transition="in" filter="fade">
                                      <p:cBhvr>
                                        <p:cTn id="14" dur="500"/>
                                        <p:tgtEl>
                                          <p:spTgt spid="922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221"/>
                                        </p:tgtEl>
                                        <p:attrNameLst>
                                          <p:attrName>style.visibility</p:attrName>
                                        </p:attrNameLst>
                                      </p:cBhvr>
                                      <p:to>
                                        <p:strVal val="visible"/>
                                      </p:to>
                                    </p:set>
                                    <p:anim calcmode="lin" valueType="num">
                                      <p:cBhvr>
                                        <p:cTn id="17" dur="500" fill="hold"/>
                                        <p:tgtEl>
                                          <p:spTgt spid="9221"/>
                                        </p:tgtEl>
                                        <p:attrNameLst>
                                          <p:attrName>ppt_w</p:attrName>
                                        </p:attrNameLst>
                                      </p:cBhvr>
                                      <p:tavLst>
                                        <p:tav tm="0">
                                          <p:val>
                                            <p:fltVal val="0"/>
                                          </p:val>
                                        </p:tav>
                                        <p:tav tm="100000">
                                          <p:val>
                                            <p:strVal val="#ppt_w"/>
                                          </p:val>
                                        </p:tav>
                                      </p:tavLst>
                                    </p:anim>
                                    <p:anim calcmode="lin" valueType="num">
                                      <p:cBhvr>
                                        <p:cTn id="18" dur="500" fill="hold"/>
                                        <p:tgtEl>
                                          <p:spTgt spid="9221"/>
                                        </p:tgtEl>
                                        <p:attrNameLst>
                                          <p:attrName>ppt_h</p:attrName>
                                        </p:attrNameLst>
                                      </p:cBhvr>
                                      <p:tavLst>
                                        <p:tav tm="0">
                                          <p:val>
                                            <p:fltVal val="0"/>
                                          </p:val>
                                        </p:tav>
                                        <p:tav tm="100000">
                                          <p:val>
                                            <p:strVal val="#ppt_h"/>
                                          </p:val>
                                        </p:tav>
                                      </p:tavLst>
                                    </p:anim>
                                    <p:animEffect transition="in" filter="fade">
                                      <p:cBhvr>
                                        <p:cTn id="19" dur="500"/>
                                        <p:tgtEl>
                                          <p:spTgt spid="92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224"/>
                                        </p:tgtEl>
                                        <p:attrNameLst>
                                          <p:attrName>style.visibility</p:attrName>
                                        </p:attrNameLst>
                                      </p:cBhvr>
                                      <p:to>
                                        <p:strVal val="visible"/>
                                      </p:to>
                                    </p:set>
                                    <p:anim calcmode="lin" valueType="num">
                                      <p:cBhvr>
                                        <p:cTn id="32" dur="500" fill="hold"/>
                                        <p:tgtEl>
                                          <p:spTgt spid="9224"/>
                                        </p:tgtEl>
                                        <p:attrNameLst>
                                          <p:attrName>ppt_w</p:attrName>
                                        </p:attrNameLst>
                                      </p:cBhvr>
                                      <p:tavLst>
                                        <p:tav tm="0">
                                          <p:val>
                                            <p:fltVal val="0"/>
                                          </p:val>
                                        </p:tav>
                                        <p:tav tm="100000">
                                          <p:val>
                                            <p:strVal val="#ppt_w"/>
                                          </p:val>
                                        </p:tav>
                                      </p:tavLst>
                                    </p:anim>
                                    <p:anim calcmode="lin" valueType="num">
                                      <p:cBhvr>
                                        <p:cTn id="33" dur="500" fill="hold"/>
                                        <p:tgtEl>
                                          <p:spTgt spid="9224"/>
                                        </p:tgtEl>
                                        <p:attrNameLst>
                                          <p:attrName>ppt_h</p:attrName>
                                        </p:attrNameLst>
                                      </p:cBhvr>
                                      <p:tavLst>
                                        <p:tav tm="0">
                                          <p:val>
                                            <p:fltVal val="0"/>
                                          </p:val>
                                        </p:tav>
                                        <p:tav tm="100000">
                                          <p:val>
                                            <p:strVal val="#ppt_h"/>
                                          </p:val>
                                        </p:tav>
                                      </p:tavLst>
                                    </p:anim>
                                    <p:animEffect transition="in" filter="fade">
                                      <p:cBhvr>
                                        <p:cTn id="34" dur="500"/>
                                        <p:tgtEl>
                                          <p:spTgt spid="922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226"/>
                                        </p:tgtEl>
                                        <p:attrNameLst>
                                          <p:attrName>style.visibility</p:attrName>
                                        </p:attrNameLst>
                                      </p:cBhvr>
                                      <p:to>
                                        <p:strVal val="visible"/>
                                      </p:to>
                                    </p:set>
                                    <p:anim calcmode="lin" valueType="num">
                                      <p:cBhvr>
                                        <p:cTn id="42" dur="500" fill="hold"/>
                                        <p:tgtEl>
                                          <p:spTgt spid="9226"/>
                                        </p:tgtEl>
                                        <p:attrNameLst>
                                          <p:attrName>ppt_w</p:attrName>
                                        </p:attrNameLst>
                                      </p:cBhvr>
                                      <p:tavLst>
                                        <p:tav tm="0">
                                          <p:val>
                                            <p:fltVal val="0"/>
                                          </p:val>
                                        </p:tav>
                                        <p:tav tm="100000">
                                          <p:val>
                                            <p:strVal val="#ppt_w"/>
                                          </p:val>
                                        </p:tav>
                                      </p:tavLst>
                                    </p:anim>
                                    <p:anim calcmode="lin" valueType="num">
                                      <p:cBhvr>
                                        <p:cTn id="43" dur="500" fill="hold"/>
                                        <p:tgtEl>
                                          <p:spTgt spid="9226"/>
                                        </p:tgtEl>
                                        <p:attrNameLst>
                                          <p:attrName>ppt_h</p:attrName>
                                        </p:attrNameLst>
                                      </p:cBhvr>
                                      <p:tavLst>
                                        <p:tav tm="0">
                                          <p:val>
                                            <p:fltVal val="0"/>
                                          </p:val>
                                        </p:tav>
                                        <p:tav tm="100000">
                                          <p:val>
                                            <p:strVal val="#ppt_h"/>
                                          </p:val>
                                        </p:tav>
                                      </p:tavLst>
                                    </p:anim>
                                    <p:animEffect transition="in" filter="fade">
                                      <p:cBhvr>
                                        <p:cTn id="44" dur="500"/>
                                        <p:tgtEl>
                                          <p:spTgt spid="9226"/>
                                        </p:tgtEl>
                                      </p:cBhvr>
                                    </p:animEffect>
                                  </p:childTnLst>
                                </p:cTn>
                              </p:par>
                              <p:par>
                                <p:cTn id="45" presetID="53" presetClass="entr" presetSubtype="16" fill="hold" nodeType="withEffect">
                                  <p:stCondLst>
                                    <p:cond delay="0"/>
                                  </p:stCondLst>
                                  <p:childTnLst>
                                    <p:set>
                                      <p:cBhvr>
                                        <p:cTn id="46" dur="1" fill="hold">
                                          <p:stCondLst>
                                            <p:cond delay="0"/>
                                          </p:stCondLst>
                                        </p:cTn>
                                        <p:tgtEl>
                                          <p:spTgt spid="9227"/>
                                        </p:tgtEl>
                                        <p:attrNameLst>
                                          <p:attrName>style.visibility</p:attrName>
                                        </p:attrNameLst>
                                      </p:cBhvr>
                                      <p:to>
                                        <p:strVal val="visible"/>
                                      </p:to>
                                    </p:set>
                                    <p:anim calcmode="lin" valueType="num">
                                      <p:cBhvr>
                                        <p:cTn id="47" dur="500" fill="hold"/>
                                        <p:tgtEl>
                                          <p:spTgt spid="9227"/>
                                        </p:tgtEl>
                                        <p:attrNameLst>
                                          <p:attrName>ppt_w</p:attrName>
                                        </p:attrNameLst>
                                      </p:cBhvr>
                                      <p:tavLst>
                                        <p:tav tm="0">
                                          <p:val>
                                            <p:fltVal val="0"/>
                                          </p:val>
                                        </p:tav>
                                        <p:tav tm="100000">
                                          <p:val>
                                            <p:strVal val="#ppt_w"/>
                                          </p:val>
                                        </p:tav>
                                      </p:tavLst>
                                    </p:anim>
                                    <p:anim calcmode="lin" valueType="num">
                                      <p:cBhvr>
                                        <p:cTn id="48" dur="500" fill="hold"/>
                                        <p:tgtEl>
                                          <p:spTgt spid="9227"/>
                                        </p:tgtEl>
                                        <p:attrNameLst>
                                          <p:attrName>ppt_h</p:attrName>
                                        </p:attrNameLst>
                                      </p:cBhvr>
                                      <p:tavLst>
                                        <p:tav tm="0">
                                          <p:val>
                                            <p:fltVal val="0"/>
                                          </p:val>
                                        </p:tav>
                                        <p:tav tm="100000">
                                          <p:val>
                                            <p:strVal val="#ppt_h"/>
                                          </p:val>
                                        </p:tav>
                                      </p:tavLst>
                                    </p:anim>
                                    <p:animEffect transition="in" filter="fade">
                                      <p:cBhvr>
                                        <p:cTn id="49" dur="500"/>
                                        <p:tgtEl>
                                          <p:spTgt spid="922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P spid="9220" grpId="0"/>
      <p:bldP spid="9221" grpId="0"/>
      <p:bldP spid="6" grpId="0"/>
      <p:bldP spid="7" grpId="0"/>
      <p:bldP spid="9224" grpId="0"/>
      <p:bldP spid="9" grpId="0"/>
      <p:bldP spid="9226"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208BBF2E-0EB2-1EDE-AEF5-8ABE2BA64CD8}"/>
              </a:ext>
            </a:extLst>
          </p:cNvPr>
          <p:cNvSpPr txBox="1">
            <a:spLocks noGrp="1"/>
          </p:cNvSpPr>
          <p:nvPr>
            <p:ph type="title"/>
          </p:nvPr>
        </p:nvSpPr>
        <p:spPr/>
        <p:txBody>
          <a:bodyPr tIns="12065" rtlCol="0"/>
          <a:lstStyle/>
          <a:p>
            <a:pPr marL="12700" eaLnBrk="1" fontAlgn="auto" hangingPunct="1">
              <a:spcBef>
                <a:spcPts val="95"/>
              </a:spcBef>
              <a:spcAft>
                <a:spcPts val="0"/>
              </a:spcAft>
              <a:defRPr/>
            </a:pPr>
            <a:r>
              <a:rPr sz="4000" b="0" dirty="0">
                <a:latin typeface="Calibri Light"/>
                <a:cs typeface="Calibri Light"/>
              </a:rPr>
              <a:t>Como</a:t>
            </a:r>
            <a:r>
              <a:rPr sz="4000" b="0" spc="-60" dirty="0">
                <a:latin typeface="Calibri Light"/>
                <a:cs typeface="Calibri Light"/>
              </a:rPr>
              <a:t> </a:t>
            </a:r>
            <a:r>
              <a:rPr sz="4000" b="0" dirty="0">
                <a:latin typeface="Calibri Light"/>
                <a:cs typeface="Calibri Light"/>
              </a:rPr>
              <a:t>é</a:t>
            </a:r>
            <a:r>
              <a:rPr sz="4000" b="0" spc="-65" dirty="0">
                <a:latin typeface="Calibri Light"/>
                <a:cs typeface="Calibri Light"/>
              </a:rPr>
              <a:t> </a:t>
            </a:r>
            <a:r>
              <a:rPr sz="4000" b="0" dirty="0">
                <a:latin typeface="Calibri Light"/>
                <a:cs typeface="Calibri Light"/>
              </a:rPr>
              <a:t>o</a:t>
            </a:r>
            <a:r>
              <a:rPr sz="4000" b="0" spc="-65" dirty="0">
                <a:latin typeface="Calibri Light"/>
                <a:cs typeface="Calibri Light"/>
              </a:rPr>
              <a:t> </a:t>
            </a:r>
            <a:r>
              <a:rPr sz="4000" b="0" dirty="0">
                <a:latin typeface="Calibri Light"/>
                <a:cs typeface="Calibri Light"/>
              </a:rPr>
              <a:t>modelo</a:t>
            </a:r>
            <a:r>
              <a:rPr sz="4000" b="0" spc="-40" dirty="0">
                <a:latin typeface="Calibri Light"/>
                <a:cs typeface="Calibri Light"/>
              </a:rPr>
              <a:t> </a:t>
            </a:r>
            <a:r>
              <a:rPr sz="4000" b="0" dirty="0">
                <a:latin typeface="Calibri Light"/>
                <a:cs typeface="Calibri Light"/>
              </a:rPr>
              <a:t>de</a:t>
            </a:r>
            <a:r>
              <a:rPr sz="4000" b="0" spc="-65" dirty="0">
                <a:latin typeface="Calibri Light"/>
                <a:cs typeface="Calibri Light"/>
              </a:rPr>
              <a:t> </a:t>
            </a:r>
            <a:r>
              <a:rPr sz="4000" b="0" spc="-20" dirty="0">
                <a:latin typeface="Calibri Light"/>
                <a:cs typeface="Calibri Light"/>
              </a:rPr>
              <a:t>GBS?</a:t>
            </a:r>
            <a:endParaRPr sz="4000">
              <a:latin typeface="Calibri Light"/>
              <a:cs typeface="Calibri Light"/>
            </a:endParaRPr>
          </a:p>
        </p:txBody>
      </p:sp>
      <p:sp>
        <p:nvSpPr>
          <p:cNvPr id="10243" name="object 3">
            <a:extLst>
              <a:ext uri="{FF2B5EF4-FFF2-40B4-BE49-F238E27FC236}">
                <a16:creationId xmlns:a16="http://schemas.microsoft.com/office/drawing/2014/main" id="{9A15BAB8-2453-2685-CAB1-C4CB15937BEB}"/>
              </a:ext>
            </a:extLst>
          </p:cNvPr>
          <p:cNvSpPr txBox="1">
            <a:spLocks noChangeArrowheads="1"/>
          </p:cNvSpPr>
          <p:nvPr/>
        </p:nvSpPr>
        <p:spPr bwMode="auto">
          <a:xfrm>
            <a:off x="4778375" y="3136900"/>
            <a:ext cx="661988"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indent="4286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2700" marR="0" lvl="0" indent="42863" algn="just" defTabSz="914400" rtl="0" eaLnBrk="1" fontAlgn="base" latinLnBrk="0" hangingPunct="1">
              <a:lnSpc>
                <a:spcPct val="100000"/>
              </a:lnSpc>
              <a:spcBef>
                <a:spcPts val="100"/>
              </a:spcBef>
              <a:spcAft>
                <a:spcPct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Global Process Owner</a:t>
            </a:r>
            <a:endPar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0244" name="object 4">
            <a:extLst>
              <a:ext uri="{FF2B5EF4-FFF2-40B4-BE49-F238E27FC236}">
                <a16:creationId xmlns:a16="http://schemas.microsoft.com/office/drawing/2014/main" id="{ACA9E980-65CC-498B-C6F4-F5ECAE4293CE}"/>
              </a:ext>
            </a:extLst>
          </p:cNvPr>
          <p:cNvSpPr txBox="1">
            <a:spLocks noChangeArrowheads="1"/>
          </p:cNvSpPr>
          <p:nvPr/>
        </p:nvSpPr>
        <p:spPr bwMode="auto">
          <a:xfrm>
            <a:off x="1128713" y="2586038"/>
            <a:ext cx="2579687"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298450" indent="-285750">
              <a:tabLst>
                <a:tab pos="298450" algn="l"/>
              </a:tabLst>
              <a:defRPr>
                <a:solidFill>
                  <a:schemeClr val="tx1"/>
                </a:solidFill>
                <a:latin typeface="Arial" panose="020B0604020202020204" pitchFamily="34" charset="0"/>
              </a:defRPr>
            </a:lvl1pPr>
            <a:lvl2pPr marL="742950" indent="-285750">
              <a:tabLst>
                <a:tab pos="298450" algn="l"/>
              </a:tabLst>
              <a:defRPr>
                <a:solidFill>
                  <a:schemeClr val="tx1"/>
                </a:solidFill>
                <a:latin typeface="Arial" panose="020B0604020202020204" pitchFamily="34" charset="0"/>
              </a:defRPr>
            </a:lvl2pPr>
            <a:lvl3pPr marL="1143000" indent="-228600">
              <a:tabLst>
                <a:tab pos="298450" algn="l"/>
              </a:tabLst>
              <a:defRPr>
                <a:solidFill>
                  <a:schemeClr val="tx1"/>
                </a:solidFill>
                <a:latin typeface="Arial" panose="020B0604020202020204" pitchFamily="34" charset="0"/>
              </a:defRPr>
            </a:lvl3pPr>
            <a:lvl4pPr marL="1600200" indent="-228600">
              <a:tabLst>
                <a:tab pos="298450" algn="l"/>
              </a:tabLst>
              <a:defRPr>
                <a:solidFill>
                  <a:schemeClr val="tx1"/>
                </a:solidFill>
                <a:latin typeface="Arial" panose="020B0604020202020204" pitchFamily="34" charset="0"/>
              </a:defRPr>
            </a:lvl4pPr>
            <a:lvl5pPr marL="2057400" indent="-228600">
              <a:tabLst>
                <a:tab pos="2984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984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984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984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98450" algn="l"/>
              </a:tabLst>
              <a:defRPr>
                <a:solidFill>
                  <a:schemeClr val="tx1"/>
                </a:solidFill>
                <a:latin typeface="Arial" panose="020B0604020202020204" pitchFamily="34" charset="0"/>
              </a:defRPr>
            </a:lvl9pPr>
          </a:lstStyle>
          <a:p>
            <a:pPr marL="298450" marR="0" lvl="0" indent="-285750" algn="l" defTabSz="914400" rtl="0" eaLnBrk="1" fontAlgn="base" latinLnBrk="0" hangingPunct="1">
              <a:lnSpc>
                <a:spcPct val="100000"/>
              </a:lnSpc>
              <a:spcBef>
                <a:spcPts val="10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Time especializado</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Orientado no processo</a:t>
            </a:r>
          </a:p>
          <a:p>
            <a:pPr marL="298450" marR="0" lvl="0" indent="-285750" algn="l" defTabSz="914400" rtl="0" eaLnBrk="1" fontAlgn="base" latinLnBrk="0" hangingPunct="1">
              <a:lnSpc>
                <a:spcPct val="100000"/>
              </a:lnSpc>
              <a:spcBef>
                <a:spcPct val="0"/>
              </a:spcBef>
              <a:spcAft>
                <a:spcPct val="0"/>
              </a:spcAft>
              <a:buClrTx/>
              <a:buSzTx/>
              <a:buFontTx/>
              <a:buNone/>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(esteiras de processamento)</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Planejado e atividades restritas ao escopo</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Foco na qualidade e alta performance</a:t>
            </a:r>
          </a:p>
        </p:txBody>
      </p:sp>
      <p:sp>
        <p:nvSpPr>
          <p:cNvPr id="10245" name="object 5">
            <a:extLst>
              <a:ext uri="{FF2B5EF4-FFF2-40B4-BE49-F238E27FC236}">
                <a16:creationId xmlns:a16="http://schemas.microsoft.com/office/drawing/2014/main" id="{32B344F0-50F5-FD6F-BB0E-A819999A4F47}"/>
              </a:ext>
            </a:extLst>
          </p:cNvPr>
          <p:cNvSpPr txBox="1">
            <a:spLocks noChangeArrowheads="1"/>
          </p:cNvSpPr>
          <p:nvPr/>
        </p:nvSpPr>
        <p:spPr bwMode="auto">
          <a:xfrm>
            <a:off x="6189663" y="2701925"/>
            <a:ext cx="26479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298450" indent="-285750">
              <a:tabLst>
                <a:tab pos="298450" algn="l"/>
              </a:tabLst>
              <a:defRPr>
                <a:solidFill>
                  <a:schemeClr val="tx1"/>
                </a:solidFill>
                <a:latin typeface="Arial" panose="020B0604020202020204" pitchFamily="34" charset="0"/>
              </a:defRPr>
            </a:lvl1pPr>
            <a:lvl2pPr marL="742950" indent="-285750">
              <a:tabLst>
                <a:tab pos="298450" algn="l"/>
              </a:tabLst>
              <a:defRPr>
                <a:solidFill>
                  <a:schemeClr val="tx1"/>
                </a:solidFill>
                <a:latin typeface="Arial" panose="020B0604020202020204" pitchFamily="34" charset="0"/>
              </a:defRPr>
            </a:lvl2pPr>
            <a:lvl3pPr marL="1143000" indent="-228600">
              <a:tabLst>
                <a:tab pos="298450" algn="l"/>
              </a:tabLst>
              <a:defRPr>
                <a:solidFill>
                  <a:schemeClr val="tx1"/>
                </a:solidFill>
                <a:latin typeface="Arial" panose="020B0604020202020204" pitchFamily="34" charset="0"/>
              </a:defRPr>
            </a:lvl3pPr>
            <a:lvl4pPr marL="1600200" indent="-228600">
              <a:tabLst>
                <a:tab pos="298450" algn="l"/>
              </a:tabLst>
              <a:defRPr>
                <a:solidFill>
                  <a:schemeClr val="tx1"/>
                </a:solidFill>
                <a:latin typeface="Arial" panose="020B0604020202020204" pitchFamily="34" charset="0"/>
              </a:defRPr>
            </a:lvl4pPr>
            <a:lvl5pPr marL="2057400" indent="-228600">
              <a:tabLst>
                <a:tab pos="29845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9845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9845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9845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98450" algn="l"/>
              </a:tabLst>
              <a:defRPr>
                <a:solidFill>
                  <a:schemeClr val="tx1"/>
                </a:solidFill>
                <a:latin typeface="Arial" panose="020B0604020202020204" pitchFamily="34" charset="0"/>
              </a:defRPr>
            </a:lvl9pPr>
          </a:lstStyle>
          <a:p>
            <a:pPr marL="298450" marR="0" lvl="0" indent="-285750" algn="l" defTabSz="914400" rtl="0" eaLnBrk="1" fontAlgn="base" latinLnBrk="0" hangingPunct="1">
              <a:lnSpc>
                <a:spcPct val="100000"/>
              </a:lnSpc>
              <a:spcBef>
                <a:spcPts val="10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Orientado ao Cliente</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Ponto de contato</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Responsavel pelas principais entregas e governança</a:t>
            </a:r>
          </a:p>
          <a:p>
            <a:pPr marL="2984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298450" algn="l"/>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Responsável por SLA &amp; KPIs</a:t>
            </a:r>
          </a:p>
        </p:txBody>
      </p:sp>
      <p:sp>
        <p:nvSpPr>
          <p:cNvPr id="6" name="object 6">
            <a:extLst>
              <a:ext uri="{FF2B5EF4-FFF2-40B4-BE49-F238E27FC236}">
                <a16:creationId xmlns:a16="http://schemas.microsoft.com/office/drawing/2014/main" id="{0B2E60B4-3240-83D9-2F30-CB574F03A0FD}"/>
              </a:ext>
            </a:extLst>
          </p:cNvPr>
          <p:cNvSpPr txBox="1"/>
          <p:nvPr/>
        </p:nvSpPr>
        <p:spPr>
          <a:xfrm>
            <a:off x="804863" y="2155825"/>
            <a:ext cx="2460625" cy="298450"/>
          </a:xfrm>
          <a:prstGeom prst="rect">
            <a:avLst/>
          </a:prstGeom>
        </p:spPr>
        <p:txBody>
          <a:bodyPr lIns="0" tIns="12700" rIns="0" bIns="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0" cap="none" spc="0" normalizeH="0" baseline="0" noProof="0" dirty="0">
                <a:ln>
                  <a:noFill/>
                </a:ln>
                <a:solidFill>
                  <a:sysClr val="windowText" lastClr="000000"/>
                </a:solidFill>
                <a:effectLst/>
                <a:uLnTx/>
                <a:uFillTx/>
                <a:latin typeface="Calibri"/>
                <a:ea typeface="+mn-ea"/>
                <a:cs typeface="Calibri"/>
              </a:rPr>
              <a:t>Center</a:t>
            </a:r>
            <a:r>
              <a:rPr kumimoji="0" sz="1800" b="1" i="0" u="none" strike="noStrike" kern="0" cap="none" spc="-60" normalizeH="0" baseline="0" noProof="0" dirty="0">
                <a:ln>
                  <a:noFill/>
                </a:ln>
                <a:solidFill>
                  <a:sysClr val="windowText" lastClr="000000"/>
                </a:solidFill>
                <a:effectLst/>
                <a:uLnTx/>
                <a:uFillTx/>
                <a:latin typeface="Calibri"/>
                <a:ea typeface="+mn-ea"/>
                <a:cs typeface="Calibri"/>
              </a:rPr>
              <a:t> </a:t>
            </a:r>
            <a:r>
              <a:rPr kumimoji="0" sz="1800" b="1" i="0" u="none" strike="noStrike" kern="0" cap="none" spc="0" normalizeH="0" baseline="0" noProof="0" dirty="0">
                <a:ln>
                  <a:noFill/>
                </a:ln>
                <a:solidFill>
                  <a:sysClr val="windowText" lastClr="000000"/>
                </a:solidFill>
                <a:effectLst/>
                <a:uLnTx/>
                <a:uFillTx/>
                <a:latin typeface="Calibri"/>
                <a:ea typeface="+mn-ea"/>
                <a:cs typeface="Calibri"/>
              </a:rPr>
              <a:t>of</a:t>
            </a:r>
            <a:r>
              <a:rPr kumimoji="0" sz="1800" b="1" i="0" u="none" strike="noStrike" kern="0" cap="none" spc="-35" normalizeH="0" baseline="0" noProof="0" dirty="0">
                <a:ln>
                  <a:noFill/>
                </a:ln>
                <a:solidFill>
                  <a:sysClr val="windowText" lastClr="000000"/>
                </a:solidFill>
                <a:effectLst/>
                <a:uLnTx/>
                <a:uFillTx/>
                <a:latin typeface="Calibri"/>
                <a:ea typeface="+mn-ea"/>
                <a:cs typeface="Calibri"/>
              </a:rPr>
              <a:t> </a:t>
            </a:r>
            <a:r>
              <a:rPr kumimoji="0" sz="1800" b="1" i="0" u="none" strike="noStrike" kern="0" cap="none" spc="0" normalizeH="0" baseline="0" noProof="0" dirty="0">
                <a:ln>
                  <a:noFill/>
                </a:ln>
                <a:solidFill>
                  <a:sysClr val="windowText" lastClr="000000"/>
                </a:solidFill>
                <a:effectLst/>
                <a:uLnTx/>
                <a:uFillTx/>
                <a:latin typeface="Calibri"/>
                <a:ea typeface="+mn-ea"/>
                <a:cs typeface="Calibri"/>
              </a:rPr>
              <a:t>Excellence</a:t>
            </a:r>
            <a:r>
              <a:rPr kumimoji="0" sz="1800" b="1" i="0" u="none" strike="noStrike" kern="0" cap="none" spc="-65" normalizeH="0" baseline="0" noProof="0" dirty="0">
                <a:ln>
                  <a:noFill/>
                </a:ln>
                <a:solidFill>
                  <a:sysClr val="windowText" lastClr="000000"/>
                </a:solidFill>
                <a:effectLst/>
                <a:uLnTx/>
                <a:uFillTx/>
                <a:latin typeface="Calibri"/>
                <a:ea typeface="+mn-ea"/>
                <a:cs typeface="Calibri"/>
              </a:rPr>
              <a:t> </a:t>
            </a:r>
            <a:r>
              <a:rPr kumimoji="0" sz="1800" b="1" i="0" u="none" strike="noStrike" kern="0" cap="none" spc="0" normalizeH="0" baseline="0" noProof="0" dirty="0">
                <a:ln>
                  <a:noFill/>
                </a:ln>
                <a:solidFill>
                  <a:sysClr val="windowText" lastClr="000000"/>
                </a:solidFill>
                <a:effectLst/>
                <a:uLnTx/>
                <a:uFillTx/>
                <a:latin typeface="Calibri"/>
                <a:ea typeface="+mn-ea"/>
                <a:cs typeface="Calibri"/>
              </a:rPr>
              <a:t>-</a:t>
            </a:r>
            <a:r>
              <a:rPr kumimoji="0" sz="1800" b="1" i="0" u="none" strike="noStrike" kern="0" cap="none" spc="-30" normalizeH="0" baseline="0" noProof="0" dirty="0">
                <a:ln>
                  <a:noFill/>
                </a:ln>
                <a:solidFill>
                  <a:sysClr val="windowText" lastClr="000000"/>
                </a:solidFill>
                <a:effectLst/>
                <a:uLnTx/>
                <a:uFillTx/>
                <a:latin typeface="Calibri"/>
                <a:ea typeface="+mn-ea"/>
                <a:cs typeface="Calibri"/>
              </a:rPr>
              <a:t> </a:t>
            </a:r>
            <a:r>
              <a:rPr kumimoji="0" sz="1800" b="1" i="0" u="none" strike="noStrike" kern="0" cap="none" spc="-25" normalizeH="0" baseline="0" noProof="0" dirty="0">
                <a:ln>
                  <a:noFill/>
                </a:ln>
                <a:solidFill>
                  <a:sysClr val="windowText" lastClr="000000"/>
                </a:solidFill>
                <a:effectLst/>
                <a:uLnTx/>
                <a:uFillTx/>
                <a:latin typeface="Calibri"/>
                <a:ea typeface="+mn-ea"/>
                <a:cs typeface="Calibri"/>
              </a:rPr>
              <a:t>CoE</a:t>
            </a:r>
            <a:endParaRPr kumimoji="0" sz="1800"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7" name="object 7">
            <a:extLst>
              <a:ext uri="{FF2B5EF4-FFF2-40B4-BE49-F238E27FC236}">
                <a16:creationId xmlns:a16="http://schemas.microsoft.com/office/drawing/2014/main" id="{AB3CAE9A-9FC0-A2A0-6ECB-0C9BD8405A98}"/>
              </a:ext>
            </a:extLst>
          </p:cNvPr>
          <p:cNvSpPr txBox="1"/>
          <p:nvPr/>
        </p:nvSpPr>
        <p:spPr>
          <a:xfrm>
            <a:off x="6702425" y="2198688"/>
            <a:ext cx="1076325" cy="300037"/>
          </a:xfrm>
          <a:prstGeom prst="rect">
            <a:avLst/>
          </a:prstGeom>
        </p:spPr>
        <p:txBody>
          <a:bodyPr lIns="0" tIns="12700" rIns="0" bIns="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0" cap="none" spc="0" normalizeH="0" baseline="0" noProof="0" dirty="0">
                <a:ln>
                  <a:noFill/>
                </a:ln>
                <a:solidFill>
                  <a:sysClr val="windowText" lastClr="000000"/>
                </a:solidFill>
                <a:effectLst/>
                <a:uLnTx/>
                <a:uFillTx/>
                <a:latin typeface="Calibri"/>
                <a:ea typeface="+mn-ea"/>
                <a:cs typeface="Calibri"/>
              </a:rPr>
              <a:t>Site</a:t>
            </a:r>
            <a:r>
              <a:rPr kumimoji="0" sz="1800" b="1" i="0" u="none" strike="noStrike" kern="0" cap="none" spc="-35" normalizeH="0" baseline="0" noProof="0" dirty="0">
                <a:ln>
                  <a:noFill/>
                </a:ln>
                <a:solidFill>
                  <a:sysClr val="windowText" lastClr="000000"/>
                </a:solidFill>
                <a:effectLst/>
                <a:uLnTx/>
                <a:uFillTx/>
                <a:latin typeface="Calibri"/>
                <a:ea typeface="+mn-ea"/>
                <a:cs typeface="Calibri"/>
              </a:rPr>
              <a:t> </a:t>
            </a:r>
            <a:r>
              <a:rPr kumimoji="0" sz="1800" b="1" i="0" u="none" strike="noStrike" kern="0" cap="none" spc="-10" normalizeH="0" baseline="0" noProof="0" dirty="0">
                <a:ln>
                  <a:noFill/>
                </a:ln>
                <a:solidFill>
                  <a:sysClr val="windowText" lastClr="000000"/>
                </a:solidFill>
                <a:effectLst/>
                <a:uLnTx/>
                <a:uFillTx/>
                <a:latin typeface="Calibri"/>
                <a:ea typeface="+mn-ea"/>
                <a:cs typeface="Calibri"/>
              </a:rPr>
              <a:t>Leader</a:t>
            </a:r>
            <a:endParaRPr kumimoji="0" sz="1800"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0248" name="object 8">
            <a:extLst>
              <a:ext uri="{FF2B5EF4-FFF2-40B4-BE49-F238E27FC236}">
                <a16:creationId xmlns:a16="http://schemas.microsoft.com/office/drawing/2014/main" id="{7C5EA37A-D792-7E53-01C1-DD2D58F3676F}"/>
              </a:ext>
            </a:extLst>
          </p:cNvPr>
          <p:cNvSpPr txBox="1">
            <a:spLocks noChangeArrowheads="1"/>
          </p:cNvSpPr>
          <p:nvPr/>
        </p:nvSpPr>
        <p:spPr bwMode="auto">
          <a:xfrm>
            <a:off x="4178300" y="4811713"/>
            <a:ext cx="1797050" cy="659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10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Produtividade</a:t>
            </a:r>
            <a:endPar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Economia de </a:t>
            </a:r>
            <a:r>
              <a:rPr kumimoji="0" lang="en-US" alt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escala</a:t>
            </a:r>
            <a:endPar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altLang="en-US" sz="1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Controles</a:t>
            </a:r>
            <a:endPar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9" name="object 9">
            <a:extLst>
              <a:ext uri="{FF2B5EF4-FFF2-40B4-BE49-F238E27FC236}">
                <a16:creationId xmlns:a16="http://schemas.microsoft.com/office/drawing/2014/main" id="{45C80D0A-F9FD-A922-309A-51862703DD91}"/>
              </a:ext>
            </a:extLst>
          </p:cNvPr>
          <p:cNvSpPr txBox="1"/>
          <p:nvPr/>
        </p:nvSpPr>
        <p:spPr>
          <a:xfrm>
            <a:off x="1285875" y="4527550"/>
            <a:ext cx="2098675" cy="454025"/>
          </a:xfrm>
          <a:prstGeom prst="rect">
            <a:avLst/>
          </a:prstGeom>
        </p:spPr>
        <p:txBody>
          <a:bodyPr lIns="0" tIns="13335" rIns="0" bIns="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1" i="0" u="none" strike="noStrike" kern="0" cap="none" spc="0" normalizeH="0" baseline="0" noProof="0" dirty="0">
                <a:ln>
                  <a:noFill/>
                </a:ln>
                <a:solidFill>
                  <a:sysClr val="windowText" lastClr="000000"/>
                </a:solidFill>
                <a:effectLst/>
                <a:uLnTx/>
                <a:uFillTx/>
                <a:latin typeface="Calibri"/>
                <a:ea typeface="+mn-ea"/>
                <a:cs typeface="Calibri"/>
              </a:rPr>
              <a:t>Foco</a:t>
            </a:r>
            <a:r>
              <a:rPr kumimoji="0" sz="1400" b="1" i="0" u="none" strike="noStrike" kern="0" cap="none" spc="-45" normalizeH="0" baseline="0" noProof="0" dirty="0">
                <a:ln>
                  <a:noFill/>
                </a:ln>
                <a:solidFill>
                  <a:sysClr val="windowText" lastClr="000000"/>
                </a:solidFill>
                <a:effectLst/>
                <a:uLnTx/>
                <a:uFillTx/>
                <a:latin typeface="Calibri"/>
                <a:ea typeface="+mn-ea"/>
                <a:cs typeface="Calibri"/>
              </a:rPr>
              <a:t> </a:t>
            </a:r>
            <a:r>
              <a:rPr kumimoji="0" sz="1400" b="1" i="0" u="none" strike="noStrike" kern="0" cap="none" spc="0" normalizeH="0" baseline="0" noProof="0" dirty="0">
                <a:ln>
                  <a:noFill/>
                </a:ln>
                <a:solidFill>
                  <a:sysClr val="windowText" lastClr="000000"/>
                </a:solidFill>
                <a:effectLst/>
                <a:uLnTx/>
                <a:uFillTx/>
                <a:latin typeface="Calibri"/>
                <a:ea typeface="+mn-ea"/>
                <a:cs typeface="Calibri"/>
              </a:rPr>
              <a:t>no</a:t>
            </a:r>
            <a:r>
              <a:rPr kumimoji="0" sz="1400" b="1" i="0" u="none" strike="noStrike" kern="0" cap="none" spc="-30" normalizeH="0" baseline="0" noProof="0" dirty="0">
                <a:ln>
                  <a:noFill/>
                </a:ln>
                <a:solidFill>
                  <a:sysClr val="windowText" lastClr="000000"/>
                </a:solidFill>
                <a:effectLst/>
                <a:uLnTx/>
                <a:uFillTx/>
                <a:latin typeface="Calibri"/>
                <a:ea typeface="+mn-ea"/>
                <a:cs typeface="Calibri"/>
              </a:rPr>
              <a:t> </a:t>
            </a:r>
            <a:r>
              <a:rPr kumimoji="0" sz="1400" b="1" i="0" u="none" strike="noStrike" kern="0" cap="none" spc="-10" normalizeH="0" baseline="0" noProof="0" dirty="0">
                <a:ln>
                  <a:noFill/>
                </a:ln>
                <a:solidFill>
                  <a:sysClr val="windowText" lastClr="000000"/>
                </a:solidFill>
                <a:effectLst/>
                <a:uLnTx/>
                <a:uFillTx/>
                <a:latin typeface="Calibri"/>
                <a:ea typeface="+mn-ea"/>
                <a:cs typeface="Calibri"/>
              </a:rPr>
              <a:t>processo</a:t>
            </a:r>
            <a:endParaRPr kumimoji="0" sz="14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400" b="1" i="0" u="none" strike="noStrike" kern="0" cap="none" spc="-10" normalizeH="0" baseline="0" noProof="0" dirty="0">
                <a:ln>
                  <a:noFill/>
                </a:ln>
                <a:solidFill>
                  <a:sysClr val="windowText" lastClr="000000"/>
                </a:solidFill>
                <a:effectLst/>
                <a:uLnTx/>
                <a:uFillTx/>
                <a:latin typeface="Calibri"/>
                <a:ea typeface="+mn-ea"/>
                <a:cs typeface="Calibri"/>
              </a:rPr>
              <a:t>(padronização</a:t>
            </a:r>
            <a:r>
              <a:rPr kumimoji="0" sz="1400" b="1" i="0" u="none" strike="noStrike" kern="0" cap="none" spc="-15" normalizeH="0" baseline="0" noProof="0" dirty="0">
                <a:ln>
                  <a:noFill/>
                </a:ln>
                <a:solidFill>
                  <a:sysClr val="windowText" lastClr="000000"/>
                </a:solidFill>
                <a:effectLst/>
                <a:uLnTx/>
                <a:uFillTx/>
                <a:latin typeface="Calibri"/>
                <a:ea typeface="+mn-ea"/>
                <a:cs typeface="Calibri"/>
              </a:rPr>
              <a:t> </a:t>
            </a:r>
            <a:r>
              <a:rPr kumimoji="0" sz="1400" b="1" i="0" u="none" strike="noStrike" kern="0" cap="none" spc="0" normalizeH="0" baseline="0" noProof="0" dirty="0">
                <a:ln>
                  <a:noFill/>
                </a:ln>
                <a:solidFill>
                  <a:sysClr val="windowText" lastClr="000000"/>
                </a:solidFill>
                <a:effectLst/>
                <a:uLnTx/>
                <a:uFillTx/>
                <a:latin typeface="Calibri"/>
                <a:ea typeface="+mn-ea"/>
                <a:cs typeface="Calibri"/>
              </a:rPr>
              <a:t>e</a:t>
            </a:r>
            <a:r>
              <a:rPr kumimoji="0" sz="1400" b="1" i="0" u="none" strike="noStrike" kern="0" cap="none" spc="15" normalizeH="0" baseline="0" noProof="0" dirty="0">
                <a:ln>
                  <a:noFill/>
                </a:ln>
                <a:solidFill>
                  <a:sysClr val="windowText" lastClr="000000"/>
                </a:solidFill>
                <a:effectLst/>
                <a:uLnTx/>
                <a:uFillTx/>
                <a:latin typeface="Calibri"/>
                <a:ea typeface="+mn-ea"/>
                <a:cs typeface="Calibri"/>
              </a:rPr>
              <a:t> </a:t>
            </a:r>
            <a:r>
              <a:rPr kumimoji="0" sz="1400" b="1" i="0" u="none" strike="noStrike" kern="0" cap="none" spc="-10" normalizeH="0" baseline="0" noProof="0" dirty="0">
                <a:ln>
                  <a:noFill/>
                </a:ln>
                <a:solidFill>
                  <a:sysClr val="windowText" lastClr="000000"/>
                </a:solidFill>
                <a:effectLst/>
                <a:uLnTx/>
                <a:uFillTx/>
                <a:latin typeface="Calibri"/>
                <a:ea typeface="+mn-ea"/>
                <a:cs typeface="Calibri"/>
              </a:rPr>
              <a:t>otimização)</a:t>
            </a:r>
            <a:endParaRPr kumimoji="0" sz="1400"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0250" name="object 10">
            <a:extLst>
              <a:ext uri="{FF2B5EF4-FFF2-40B4-BE49-F238E27FC236}">
                <a16:creationId xmlns:a16="http://schemas.microsoft.com/office/drawing/2014/main" id="{CE4F8554-6660-FEA8-2B4D-9BF17234D2EA}"/>
              </a:ext>
            </a:extLst>
          </p:cNvPr>
          <p:cNvSpPr txBox="1">
            <a:spLocks noChangeArrowheads="1"/>
          </p:cNvSpPr>
          <p:nvPr/>
        </p:nvSpPr>
        <p:spPr bwMode="auto">
          <a:xfrm>
            <a:off x="6584950" y="4595813"/>
            <a:ext cx="1244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127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2700" marR="0" lvl="0" indent="0" algn="l" defTabSz="914400" rtl="0" eaLnBrk="1" fontAlgn="base" latinLnBrk="0" hangingPunct="1">
              <a:lnSpc>
                <a:spcPct val="100000"/>
              </a:lnSpc>
              <a:spcBef>
                <a:spcPts val="100"/>
              </a:spcBef>
              <a:spcAft>
                <a:spcPct val="0"/>
              </a:spcAft>
              <a:buClrTx/>
              <a:buSzTx/>
              <a:buFontTx/>
              <a:buNone/>
              <a:tabLst/>
              <a:defRPr/>
            </a:pPr>
            <a:r>
              <a:rPr kumimoji="0" lang="en-US" altLang="en-US" sz="14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Foco no cliente (prover soluções e melhorias)</a:t>
            </a:r>
            <a:endPar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10251" name="object 11">
            <a:extLst>
              <a:ext uri="{FF2B5EF4-FFF2-40B4-BE49-F238E27FC236}">
                <a16:creationId xmlns:a16="http://schemas.microsoft.com/office/drawing/2014/main" id="{6A8F70BB-C7F7-D395-2DA1-DF6672803592}"/>
              </a:ext>
            </a:extLst>
          </p:cNvPr>
          <p:cNvGrpSpPr>
            <a:grpSpLocks/>
          </p:cNvGrpSpPr>
          <p:nvPr/>
        </p:nvGrpSpPr>
        <p:grpSpPr bwMode="auto">
          <a:xfrm>
            <a:off x="4903788" y="2816225"/>
            <a:ext cx="7286625" cy="1978025"/>
            <a:chOff x="4904232" y="2816351"/>
            <a:chExt cx="7285990" cy="1978660"/>
          </a:xfrm>
        </p:grpSpPr>
        <p:pic>
          <p:nvPicPr>
            <p:cNvPr id="10253" name="object 12">
              <a:extLst>
                <a:ext uri="{FF2B5EF4-FFF2-40B4-BE49-F238E27FC236}">
                  <a16:creationId xmlns:a16="http://schemas.microsoft.com/office/drawing/2014/main" id="{8D3E1A3B-7ED8-BB8B-E808-76E0BE617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760" y="2816351"/>
              <a:ext cx="2298954" cy="1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4" name="object 13">
              <a:extLst>
                <a:ext uri="{FF2B5EF4-FFF2-40B4-BE49-F238E27FC236}">
                  <a16:creationId xmlns:a16="http://schemas.microsoft.com/office/drawing/2014/main" id="{B92B95C2-B4B5-6CB5-6938-05ABE8B1A971}"/>
                </a:ext>
              </a:extLst>
            </p:cNvPr>
            <p:cNvSpPr>
              <a:spLocks/>
            </p:cNvSpPr>
            <p:nvPr/>
          </p:nvSpPr>
          <p:spPr bwMode="auto">
            <a:xfrm>
              <a:off x="4908804" y="4130039"/>
              <a:ext cx="364490" cy="660400"/>
            </a:xfrm>
            <a:custGeom>
              <a:avLst/>
              <a:gdLst>
                <a:gd name="T0" fmla="*/ 273177 w 364489"/>
                <a:gd name="T1" fmla="*/ 0 h 660400"/>
                <a:gd name="T2" fmla="*/ 91059 w 364489"/>
                <a:gd name="T3" fmla="*/ 0 h 660400"/>
                <a:gd name="T4" fmla="*/ 91059 w 364489"/>
                <a:gd name="T5" fmla="*/ 477774 h 660400"/>
                <a:gd name="T6" fmla="*/ 0 w 364489"/>
                <a:gd name="T7" fmla="*/ 477774 h 660400"/>
                <a:gd name="T8" fmla="*/ 182118 w 364489"/>
                <a:gd name="T9" fmla="*/ 659892 h 660400"/>
                <a:gd name="T10" fmla="*/ 364237 w 364489"/>
                <a:gd name="T11" fmla="*/ 477774 h 660400"/>
                <a:gd name="T12" fmla="*/ 273177 w 364489"/>
                <a:gd name="T13" fmla="*/ 477774 h 660400"/>
                <a:gd name="T14" fmla="*/ 273177 w 364489"/>
                <a:gd name="T15" fmla="*/ 0 h 6604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4489" h="660400">
                  <a:moveTo>
                    <a:pt x="273176" y="0"/>
                  </a:moveTo>
                  <a:lnTo>
                    <a:pt x="91059" y="0"/>
                  </a:lnTo>
                  <a:lnTo>
                    <a:pt x="91059" y="477774"/>
                  </a:lnTo>
                  <a:lnTo>
                    <a:pt x="0" y="477774"/>
                  </a:lnTo>
                  <a:lnTo>
                    <a:pt x="182118" y="659892"/>
                  </a:lnTo>
                  <a:lnTo>
                    <a:pt x="364236" y="477774"/>
                  </a:lnTo>
                  <a:lnTo>
                    <a:pt x="273176" y="477774"/>
                  </a:lnTo>
                  <a:lnTo>
                    <a:pt x="273176" y="0"/>
                  </a:lnTo>
                  <a:close/>
                </a:path>
              </a:pathLst>
            </a:custGeom>
            <a:solidFill>
              <a:srgbClr val="4471C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55" name="object 14">
              <a:extLst>
                <a:ext uri="{FF2B5EF4-FFF2-40B4-BE49-F238E27FC236}">
                  <a16:creationId xmlns:a16="http://schemas.microsoft.com/office/drawing/2014/main" id="{92683A05-FF4E-FBC4-F60D-2DDD60A9E610}"/>
                </a:ext>
              </a:extLst>
            </p:cNvPr>
            <p:cNvSpPr>
              <a:spLocks/>
            </p:cNvSpPr>
            <p:nvPr/>
          </p:nvSpPr>
          <p:spPr bwMode="auto">
            <a:xfrm>
              <a:off x="4908804" y="4130039"/>
              <a:ext cx="364490" cy="660400"/>
            </a:xfrm>
            <a:custGeom>
              <a:avLst/>
              <a:gdLst>
                <a:gd name="T0" fmla="*/ 0 w 364489"/>
                <a:gd name="T1" fmla="*/ 477774 h 660400"/>
                <a:gd name="T2" fmla="*/ 91059 w 364489"/>
                <a:gd name="T3" fmla="*/ 477774 h 660400"/>
                <a:gd name="T4" fmla="*/ 91059 w 364489"/>
                <a:gd name="T5" fmla="*/ 0 h 660400"/>
                <a:gd name="T6" fmla="*/ 273177 w 364489"/>
                <a:gd name="T7" fmla="*/ 0 h 660400"/>
                <a:gd name="T8" fmla="*/ 273177 w 364489"/>
                <a:gd name="T9" fmla="*/ 477774 h 660400"/>
                <a:gd name="T10" fmla="*/ 364237 w 364489"/>
                <a:gd name="T11" fmla="*/ 477774 h 660400"/>
                <a:gd name="T12" fmla="*/ 182118 w 364489"/>
                <a:gd name="T13" fmla="*/ 659892 h 660400"/>
                <a:gd name="T14" fmla="*/ 0 w 364489"/>
                <a:gd name="T15" fmla="*/ 477774 h 6604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4489" h="660400">
                  <a:moveTo>
                    <a:pt x="0" y="477774"/>
                  </a:moveTo>
                  <a:lnTo>
                    <a:pt x="91059" y="477774"/>
                  </a:lnTo>
                  <a:lnTo>
                    <a:pt x="91059" y="0"/>
                  </a:lnTo>
                  <a:lnTo>
                    <a:pt x="273176" y="0"/>
                  </a:lnTo>
                  <a:lnTo>
                    <a:pt x="273176" y="477774"/>
                  </a:lnTo>
                  <a:lnTo>
                    <a:pt x="364236" y="477774"/>
                  </a:lnTo>
                  <a:lnTo>
                    <a:pt x="182118" y="659892"/>
                  </a:lnTo>
                  <a:lnTo>
                    <a:pt x="0" y="477774"/>
                  </a:lnTo>
                  <a:close/>
                </a:path>
              </a:pathLst>
            </a:custGeom>
            <a:noFill/>
            <a:ln w="9144">
              <a:solidFill>
                <a:srgbClr val="6FAC4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15" name="object 15">
            <a:extLst>
              <a:ext uri="{FF2B5EF4-FFF2-40B4-BE49-F238E27FC236}">
                <a16:creationId xmlns:a16="http://schemas.microsoft.com/office/drawing/2014/main" id="{EC106E71-0DDD-56D4-9645-C25E195A08AF}"/>
              </a:ext>
            </a:extLst>
          </p:cNvPr>
          <p:cNvSpPr txBox="1"/>
          <p:nvPr/>
        </p:nvSpPr>
        <p:spPr>
          <a:xfrm>
            <a:off x="4762500" y="922338"/>
            <a:ext cx="790575" cy="574675"/>
          </a:xfrm>
          <a:prstGeom prst="rect">
            <a:avLst/>
          </a:prstGeom>
        </p:spPr>
        <p:txBody>
          <a:bodyPr lIns="0" tIns="12700" rIns="0" bIns="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3600" b="1" i="0" u="none" strike="noStrike" kern="0" cap="none" spc="-25" normalizeH="0" baseline="0" noProof="0" dirty="0">
                <a:ln>
                  <a:noFill/>
                </a:ln>
                <a:solidFill>
                  <a:sysClr val="windowText" lastClr="000000"/>
                </a:solidFill>
                <a:effectLst/>
                <a:uLnTx/>
                <a:uFillTx/>
                <a:latin typeface="Calibri"/>
                <a:ea typeface="+mn-ea"/>
                <a:cs typeface="Calibri"/>
              </a:rPr>
              <a:t>GBS</a:t>
            </a:r>
            <a:endParaRPr kumimoji="0" sz="3600"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4" name="TextBox 3">
            <a:extLst>
              <a:ext uri="{FF2B5EF4-FFF2-40B4-BE49-F238E27FC236}">
                <a16:creationId xmlns:a16="http://schemas.microsoft.com/office/drawing/2014/main" id="{392D5571-6FA7-D116-BFC3-C02E03C37D89}"/>
              </a:ext>
            </a:extLst>
          </p:cNvPr>
          <p:cNvSpPr txBox="1"/>
          <p:nvPr/>
        </p:nvSpPr>
        <p:spPr>
          <a:xfrm>
            <a:off x="2108985" y="5438967"/>
            <a:ext cx="6097604" cy="646331"/>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Char char="-"/>
              <a:tabLst/>
              <a:defRPr/>
            </a:pPr>
            <a:r>
              <a:rPr kumimoji="0" lang="pt-BR" altLang="en-US" sz="1800" b="1" i="0" u="none" strike="noStrike" kern="1200" cap="none" spc="0" normalizeH="0" baseline="0" dirty="0">
                <a:ln>
                  <a:noFill/>
                </a:ln>
                <a:solidFill>
                  <a:schemeClr val="tx2"/>
                </a:solidFill>
                <a:effectLst/>
                <a:uLnTx/>
                <a:uFillTx/>
                <a:latin typeface="Calibri" panose="020F0502020204030204" pitchFamily="34" charset="0"/>
                <a:ea typeface="+mn-ea"/>
                <a:cs typeface="Calibri" panose="020F0502020204030204" pitchFamily="34" charset="0"/>
              </a:rPr>
              <a:t>Excelência processual</a:t>
            </a:r>
          </a:p>
          <a:p>
            <a:pPr marL="0" marR="0" lvl="0" indent="0" algn="ctr" defTabSz="914400" rtl="0" eaLnBrk="1" fontAlgn="base" latinLnBrk="0" hangingPunct="1">
              <a:lnSpc>
                <a:spcPct val="100000"/>
              </a:lnSpc>
              <a:spcBef>
                <a:spcPct val="0"/>
              </a:spcBef>
              <a:spcAft>
                <a:spcPct val="0"/>
              </a:spcAft>
              <a:buClrTx/>
              <a:buSzTx/>
              <a:buFontTx/>
              <a:buChar char="-"/>
              <a:tabLst/>
              <a:defRPr/>
            </a:pPr>
            <a:r>
              <a:rPr kumimoji="0" lang="pt-BR" altLang="en-US" sz="1800" b="1" i="0" u="none" strike="noStrike" kern="1200" cap="none" spc="0" normalizeH="0" baseline="0" dirty="0">
                <a:ln>
                  <a:noFill/>
                </a:ln>
                <a:solidFill>
                  <a:schemeClr val="tx2"/>
                </a:solidFill>
                <a:effectLst/>
                <a:uLnTx/>
                <a:uFillTx/>
                <a:latin typeface="Calibri" panose="020F0502020204030204" pitchFamily="34" charset="0"/>
                <a:ea typeface="+mn-ea"/>
                <a:cs typeface="Calibri" panose="020F0502020204030204" pitchFamily="34" charset="0"/>
              </a:rPr>
              <a:t>Definição dos processos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down)">
                                      <p:cBhvr>
                                        <p:cTn id="7" dur="500"/>
                                        <p:tgtEl>
                                          <p:spTgt spid="1024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244"/>
                                        </p:tgtEl>
                                        <p:attrNameLst>
                                          <p:attrName>style.visibility</p:attrName>
                                        </p:attrNameLst>
                                      </p:cBhvr>
                                      <p:to>
                                        <p:strVal val="visible"/>
                                      </p:to>
                                    </p:set>
                                    <p:animEffect transition="in" filter="wipe(down)">
                                      <p:cBhvr>
                                        <p:cTn id="10" dur="500"/>
                                        <p:tgtEl>
                                          <p:spTgt spid="1024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245"/>
                                        </p:tgtEl>
                                        <p:attrNameLst>
                                          <p:attrName>style.visibility</p:attrName>
                                        </p:attrNameLst>
                                      </p:cBhvr>
                                      <p:to>
                                        <p:strVal val="visible"/>
                                      </p:to>
                                    </p:set>
                                    <p:animEffect transition="in" filter="wipe(down)">
                                      <p:cBhvr>
                                        <p:cTn id="13" dur="500"/>
                                        <p:tgtEl>
                                          <p:spTgt spid="1024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248"/>
                                        </p:tgtEl>
                                        <p:attrNameLst>
                                          <p:attrName>style.visibility</p:attrName>
                                        </p:attrNameLst>
                                      </p:cBhvr>
                                      <p:to>
                                        <p:strVal val="visible"/>
                                      </p:to>
                                    </p:set>
                                    <p:animEffect transition="in" filter="wipe(down)">
                                      <p:cBhvr>
                                        <p:cTn id="22" dur="500"/>
                                        <p:tgtEl>
                                          <p:spTgt spid="1024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0250"/>
                                        </p:tgtEl>
                                        <p:attrNameLst>
                                          <p:attrName>style.visibility</p:attrName>
                                        </p:attrNameLst>
                                      </p:cBhvr>
                                      <p:to>
                                        <p:strVal val="visible"/>
                                      </p:to>
                                    </p:set>
                                    <p:animEffect transition="in" filter="wipe(down)">
                                      <p:cBhvr>
                                        <p:cTn id="28" dur="500"/>
                                        <p:tgtEl>
                                          <p:spTgt spid="1025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10244" grpId="0"/>
      <p:bldP spid="10245" grpId="0"/>
      <p:bldP spid="6" grpId="0"/>
      <p:bldP spid="7" grpId="0"/>
      <p:bldP spid="10248" grpId="0"/>
      <p:bldP spid="9" grpId="0"/>
      <p:bldP spid="10250" grpId="0"/>
      <p:bldP spid="15"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6C1D333-6E8C-1B63-CF03-0AA65C19DEBD}"/>
              </a:ext>
            </a:extLst>
          </p:cNvPr>
          <p:cNvSpPr txBox="1">
            <a:spLocks noGrp="1"/>
          </p:cNvSpPr>
          <p:nvPr>
            <p:ph type="title"/>
          </p:nvPr>
        </p:nvSpPr>
        <p:spPr/>
        <p:txBody>
          <a:bodyPr tIns="136093" rtlCol="0"/>
          <a:lstStyle/>
          <a:p>
            <a:pPr marL="334645" eaLnBrk="1" fontAlgn="auto" hangingPunct="1">
              <a:spcBef>
                <a:spcPts val="105"/>
              </a:spcBef>
              <a:spcAft>
                <a:spcPts val="0"/>
              </a:spcAft>
              <a:defRPr/>
            </a:pPr>
            <a:r>
              <a:rPr spc="-155" dirty="0"/>
              <a:t>Quais</a:t>
            </a:r>
            <a:r>
              <a:rPr spc="-335" dirty="0"/>
              <a:t> </a:t>
            </a:r>
            <a:r>
              <a:rPr spc="-155" dirty="0"/>
              <a:t>os</a:t>
            </a:r>
            <a:r>
              <a:rPr spc="-325" dirty="0"/>
              <a:t> </a:t>
            </a:r>
            <a:r>
              <a:rPr spc="-220" dirty="0"/>
              <a:t>“trade</a:t>
            </a:r>
            <a:r>
              <a:rPr spc="-350" dirty="0"/>
              <a:t> </a:t>
            </a:r>
            <a:r>
              <a:rPr spc="-240" dirty="0"/>
              <a:t>off”</a:t>
            </a:r>
            <a:r>
              <a:rPr spc="-335" dirty="0"/>
              <a:t> </a:t>
            </a:r>
            <a:r>
              <a:rPr spc="-135" dirty="0"/>
              <a:t>do</a:t>
            </a:r>
            <a:r>
              <a:rPr spc="-350" dirty="0"/>
              <a:t> </a:t>
            </a:r>
            <a:r>
              <a:rPr spc="-155" dirty="0"/>
              <a:t>modelo?</a:t>
            </a:r>
          </a:p>
        </p:txBody>
      </p:sp>
      <p:graphicFrame>
        <p:nvGraphicFramePr>
          <p:cNvPr id="3" name="object 3">
            <a:extLst>
              <a:ext uri="{FF2B5EF4-FFF2-40B4-BE49-F238E27FC236}">
                <a16:creationId xmlns:a16="http://schemas.microsoft.com/office/drawing/2014/main" id="{220768E1-B7A4-D404-92A0-D046885BD079}"/>
              </a:ext>
            </a:extLst>
          </p:cNvPr>
          <p:cNvGraphicFramePr>
            <a:graphicFrameLocks noGrp="1"/>
          </p:cNvGraphicFramePr>
          <p:nvPr/>
        </p:nvGraphicFramePr>
        <p:xfrm>
          <a:off x="350838" y="879475"/>
          <a:ext cx="11517312" cy="5854701"/>
        </p:xfrm>
        <a:graphic>
          <a:graphicData uri="http://schemas.openxmlformats.org/drawingml/2006/table">
            <a:tbl>
              <a:tblPr/>
              <a:tblGrid>
                <a:gridCol w="2266950">
                  <a:extLst>
                    <a:ext uri="{9D8B030D-6E8A-4147-A177-3AD203B41FA5}">
                      <a16:colId xmlns:a16="http://schemas.microsoft.com/office/drawing/2014/main" val="20000"/>
                    </a:ext>
                  </a:extLst>
                </a:gridCol>
                <a:gridCol w="5349875">
                  <a:extLst>
                    <a:ext uri="{9D8B030D-6E8A-4147-A177-3AD203B41FA5}">
                      <a16:colId xmlns:a16="http://schemas.microsoft.com/office/drawing/2014/main" val="20001"/>
                    </a:ext>
                  </a:extLst>
                </a:gridCol>
                <a:gridCol w="3900487">
                  <a:extLst>
                    <a:ext uri="{9D8B030D-6E8A-4147-A177-3AD203B41FA5}">
                      <a16:colId xmlns:a16="http://schemas.microsoft.com/office/drawing/2014/main" val="20002"/>
                    </a:ext>
                  </a:extLst>
                </a:gridCol>
              </a:tblGrid>
              <a:tr h="369888">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38"/>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cs typeface="Calibri" panose="020F0502020204030204" pitchFamily="34" charset="0"/>
                        </a:rPr>
                        <a:t>Descrição</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3048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38"/>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cs typeface="Calibri" panose="020F0502020204030204" pitchFamily="34" charset="0"/>
                        </a:rPr>
                        <a:t>SSC Hibrido (Funcionários proprios e 3os)</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3048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lvl1pPr marL="920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2075" marR="0" lvl="0" indent="0" algn="l" defTabSz="914400" rtl="0" eaLnBrk="1" fontAlgn="base" latinLnBrk="0" hangingPunct="1">
                        <a:lnSpc>
                          <a:spcPct val="100000"/>
                        </a:lnSpc>
                        <a:spcBef>
                          <a:spcPts val="238"/>
                        </a:spcBef>
                        <a:spcAft>
                          <a:spcPct val="0"/>
                        </a:spcAft>
                        <a:buClrTx/>
                        <a:buSzTx/>
                        <a:buFontTx/>
                        <a:buNone/>
                        <a:tabLst/>
                      </a:pPr>
                      <a:r>
                        <a:rPr kumimoji="0" lang="en-US" altLang="en-US" sz="1800" b="1" i="0" u="none" strike="noStrike" cap="none" normalizeH="0" baseline="0">
                          <a:ln>
                            <a:noFill/>
                          </a:ln>
                          <a:solidFill>
                            <a:srgbClr val="FFFFFF"/>
                          </a:solidFill>
                          <a:effectLst/>
                          <a:latin typeface="Calibri" panose="020F0502020204030204" pitchFamily="34" charset="0"/>
                          <a:cs typeface="Calibri" panose="020F0502020204030204" pitchFamily="34" charset="0"/>
                        </a:rPr>
                        <a:t>GBS Hibrido</a:t>
                      </a:r>
                      <a:endPar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txBody>
                  <a:tcPr marL="0" marR="0" marT="3048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0"/>
                  </a:ext>
                </a:extLst>
              </a:tr>
              <a:tr h="1189037">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38"/>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Padronização e melhoria continua dos Processos</a:t>
                      </a:r>
                    </a:p>
                  </a:txBody>
                  <a:tcPr marL="0" marR="0" marT="3048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CACA"/>
                    </a:solidFill>
                  </a:tcPr>
                </a:tc>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38"/>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Precisa da aprovação do “dono” do processo na unidade, pois exige recursos financeiros locais. Se for 3os, não há motivo para ser mais eficiente porque implica em redução de custo.</a:t>
                      </a:r>
                    </a:p>
                  </a:txBody>
                  <a:tcPr marL="0" marR="0" marT="3048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CACA"/>
                    </a:solidFill>
                  </a:tcPr>
                </a:tc>
                <a:tc>
                  <a:txBody>
                    <a:bodyPr/>
                    <a:lstStyle>
                      <a:lvl1pPr marL="920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2075" marR="0" lvl="0" indent="0" algn="l" defTabSz="914400" rtl="0" eaLnBrk="1" fontAlgn="base" latinLnBrk="0" hangingPunct="1">
                        <a:lnSpc>
                          <a:spcPct val="100000"/>
                        </a:lnSpc>
                        <a:spcBef>
                          <a:spcPts val="238"/>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GPO define e os recursos são globais. Não há impacto financeiro nas unidades</a:t>
                      </a:r>
                    </a:p>
                  </a:txBody>
                  <a:tcPr marL="0" marR="0" marT="3048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CACA"/>
                    </a:solidFill>
                  </a:tcPr>
                </a:tc>
                <a:extLst>
                  <a:ext uri="{0D108BD9-81ED-4DB2-BD59-A6C34878D82A}">
                    <a16:rowId xmlns:a16="http://schemas.microsoft.com/office/drawing/2014/main" val="10001"/>
                  </a:ext>
                </a:extLst>
              </a:tr>
              <a:tr h="639763">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Ouvir os clientes (unidades)</a:t>
                      </a:r>
                    </a:p>
                  </a:txBody>
                  <a:tcPr marL="0" marR="0" marT="31114"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7E7"/>
                    </a:solidFill>
                  </a:tcPr>
                </a:tc>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Quanto mais vc escuta e atende, mais despadronizado fica.</a:t>
                      </a:r>
                    </a:p>
                  </a:txBody>
                  <a:tcPr marL="0" marR="0" marT="31114"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7E7"/>
                    </a:solidFill>
                  </a:tcPr>
                </a:tc>
                <a:tc>
                  <a:txBody>
                    <a:bodyPr/>
                    <a:lstStyle>
                      <a:lvl1pPr marL="920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2075"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GPO escuta, mas foca na padronização (pode não atender necessidades locais)</a:t>
                      </a:r>
                    </a:p>
                  </a:txBody>
                  <a:tcPr marL="0" marR="0" marT="31114"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1736724">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Migrar novas</a:t>
                      </a:r>
                    </a:p>
                    <a:p>
                      <a:pPr marL="904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atividades e processos</a:t>
                      </a:r>
                    </a:p>
                  </a:txBody>
                  <a:tcPr marL="0" marR="0" marT="3111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CACA"/>
                    </a:solidFill>
                  </a:tcPr>
                </a:tc>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Normalmente se migra processo/atividades de back office de Finanças, Recursos Humanos e IT. Negociação é nivel local assim com as transferência dos orçamento e custos.</a:t>
                      </a:r>
                    </a:p>
                    <a:p>
                      <a:pPr marL="904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Normalmente se mapeia as atividades, solicita a</a:t>
                      </a:r>
                    </a:p>
                    <a:p>
                      <a:pPr marL="904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criação “desk procedures” e outros.</a:t>
                      </a:r>
                    </a:p>
                  </a:txBody>
                  <a:tcPr marL="0" marR="0" marT="3111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CACA"/>
                    </a:solidFill>
                  </a:tcPr>
                </a:tc>
                <a:tc>
                  <a:txBody>
                    <a:bodyPr/>
                    <a:lstStyle>
                      <a:lvl1pPr marL="920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2075"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GPO define globalmente e a migração ocorre “Top -&gt; down”. Inicialmente é uma troca de área para todos funcionários. Depois inicia processo de migração interna em GBS para o COE.</a:t>
                      </a:r>
                    </a:p>
                  </a:txBody>
                  <a:tcPr marL="0" marR="0" marT="3111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CACA"/>
                    </a:solidFill>
                  </a:tcPr>
                </a:tc>
                <a:extLst>
                  <a:ext uri="{0D108BD9-81ED-4DB2-BD59-A6C34878D82A}">
                    <a16:rowId xmlns:a16="http://schemas.microsoft.com/office/drawing/2014/main" val="10003"/>
                  </a:ext>
                </a:extLst>
              </a:tr>
              <a:tr h="639763">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Alocação de custos</a:t>
                      </a:r>
                    </a:p>
                  </a:txBody>
                  <a:tcPr marL="0" marR="0" marT="3111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7E7"/>
                    </a:solidFill>
                  </a:tcPr>
                </a:tc>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Os custos são rateados para as unidades que tem</a:t>
                      </a:r>
                    </a:p>
                    <a:p>
                      <a:pPr marL="904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serviços alocados no SSC.</a:t>
                      </a:r>
                    </a:p>
                  </a:txBody>
                  <a:tcPr marL="0" marR="0" marT="3111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7E7"/>
                    </a:solidFill>
                  </a:tcPr>
                </a:tc>
                <a:tc>
                  <a:txBody>
                    <a:bodyPr/>
                    <a:lstStyle>
                      <a:lvl1pPr marL="920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2075"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Uma vez migrado o orçamento, a</a:t>
                      </a:r>
                    </a:p>
                    <a:p>
                      <a:pPr marL="9207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responsabilidade é de GBS</a:t>
                      </a:r>
                    </a:p>
                  </a:txBody>
                  <a:tcPr marL="0" marR="0" marT="3111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639763">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Pontos de Contato no dia a dia</a:t>
                      </a:r>
                    </a:p>
                  </a:txBody>
                  <a:tcPr marL="0" marR="0" marT="3175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CACA"/>
                    </a:solidFill>
                  </a:tcPr>
                </a:tc>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Responsáveis pelo serviço: intensa comunicação, fora de padrão e mais direcionada para o clientes</a:t>
                      </a:r>
                    </a:p>
                  </a:txBody>
                  <a:tcPr marL="0" marR="0" marT="3175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CACA"/>
                    </a:solidFill>
                  </a:tcPr>
                </a:tc>
                <a:tc>
                  <a:txBody>
                    <a:bodyPr/>
                    <a:lstStyle>
                      <a:lvl1pPr marL="920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2075"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Centralizado no call center (90%). Para lideres canais específicos</a:t>
                      </a:r>
                    </a:p>
                  </a:txBody>
                  <a:tcPr marL="0" marR="0" marT="3175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CACA"/>
                    </a:solidFill>
                  </a:tcPr>
                </a:tc>
                <a:extLst>
                  <a:ext uri="{0D108BD9-81ED-4DB2-BD59-A6C34878D82A}">
                    <a16:rowId xmlns:a16="http://schemas.microsoft.com/office/drawing/2014/main" val="10005"/>
                  </a:ext>
                </a:extLst>
              </a:tr>
              <a:tr h="639763">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Custo Marginal</a:t>
                      </a:r>
                    </a:p>
                    <a:p>
                      <a:pPr marL="904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(Inovação)</a:t>
                      </a:r>
                    </a:p>
                  </a:txBody>
                  <a:tcPr marL="0" marR="0" marT="3175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7E7"/>
                    </a:solidFill>
                  </a:tcPr>
                </a:tc>
                <a:tc>
                  <a:txBody>
                    <a:bodyPr/>
                    <a:lstStyle>
                      <a:lvl1pPr marL="90488">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0488"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Falta de padronização e adicionar novas atividades</a:t>
                      </a:r>
                    </a:p>
                    <a:p>
                      <a:pPr marL="90488"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Calibri" panose="020F0502020204030204" pitchFamily="34" charset="0"/>
                          <a:cs typeface="Calibri" panose="020F0502020204030204" pitchFamily="34" charset="0"/>
                        </a:rPr>
                        <a:t>fazem o custo marginal subir</a:t>
                      </a:r>
                    </a:p>
                  </a:txBody>
                  <a:tcPr marL="0" marR="0" marT="3175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7E7"/>
                    </a:solidFill>
                  </a:tcPr>
                </a:tc>
                <a:tc>
                  <a:txBody>
                    <a:bodyPr/>
                    <a:lstStyle>
                      <a:lvl1pPr marL="92075">
                        <a:spcBef>
                          <a:spcPct val="20000"/>
                        </a:spcBef>
                        <a:defRPr sz="1600">
                          <a:solidFill>
                            <a:schemeClr val="tx1"/>
                          </a:solidFill>
                          <a:latin typeface="Calibri" panose="020F0502020204030204" pitchFamily="34" charset="0"/>
                        </a:defRPr>
                      </a:lvl1pPr>
                      <a:lvl2pPr marL="742950" indent="-285750">
                        <a:spcBef>
                          <a:spcPct val="20000"/>
                        </a:spcBef>
                        <a:defRPr sz="1600">
                          <a:solidFill>
                            <a:schemeClr val="tx1"/>
                          </a:solidFill>
                          <a:latin typeface="Calibri" panose="020F0502020204030204" pitchFamily="34" charset="0"/>
                        </a:defRPr>
                      </a:lvl2pPr>
                      <a:lvl3pPr marL="1143000" indent="-228600">
                        <a:spcBef>
                          <a:spcPct val="20000"/>
                        </a:spcBef>
                        <a:defRPr sz="1600">
                          <a:solidFill>
                            <a:schemeClr val="tx1"/>
                          </a:solidFill>
                          <a:latin typeface="Calibri" panose="020F0502020204030204" pitchFamily="34" charset="0"/>
                        </a:defRPr>
                      </a:lvl3pPr>
                      <a:lvl4pPr marL="1600200" indent="-228600">
                        <a:spcBef>
                          <a:spcPct val="20000"/>
                        </a:spcBef>
                        <a:defRPr sz="1600">
                          <a:solidFill>
                            <a:schemeClr val="tx1"/>
                          </a:solidFill>
                          <a:latin typeface="Calibri" panose="020F0502020204030204" pitchFamily="34" charset="0"/>
                        </a:defRPr>
                      </a:lvl4pPr>
                      <a:lvl5pPr marL="2057400" indent="-228600">
                        <a:spcBef>
                          <a:spcPct val="20000"/>
                        </a:spcBef>
                        <a:defRPr sz="1600">
                          <a:solidFill>
                            <a:schemeClr val="tx1"/>
                          </a:solidFill>
                          <a:latin typeface="Calibri" panose="020F0502020204030204" pitchFamily="34" charset="0"/>
                        </a:defRPr>
                      </a:lvl5pPr>
                      <a:lvl6pPr marL="2514600" indent="-228600" eaLnBrk="0" fontAlgn="base" hangingPunct="0">
                        <a:spcBef>
                          <a:spcPct val="20000"/>
                        </a:spcBef>
                        <a:spcAft>
                          <a:spcPct val="0"/>
                        </a:spcAft>
                        <a:defRPr sz="1600">
                          <a:solidFill>
                            <a:schemeClr val="tx1"/>
                          </a:solidFill>
                          <a:latin typeface="Calibri" panose="020F0502020204030204" pitchFamily="34" charset="0"/>
                        </a:defRPr>
                      </a:lvl6pPr>
                      <a:lvl7pPr marL="2971800" indent="-228600" eaLnBrk="0" fontAlgn="base" hangingPunct="0">
                        <a:spcBef>
                          <a:spcPct val="20000"/>
                        </a:spcBef>
                        <a:spcAft>
                          <a:spcPct val="0"/>
                        </a:spcAft>
                        <a:defRPr sz="1600">
                          <a:solidFill>
                            <a:schemeClr val="tx1"/>
                          </a:solidFill>
                          <a:latin typeface="Calibri" panose="020F0502020204030204" pitchFamily="34" charset="0"/>
                        </a:defRPr>
                      </a:lvl7pPr>
                      <a:lvl8pPr marL="3429000" indent="-228600" eaLnBrk="0" fontAlgn="base" hangingPunct="0">
                        <a:spcBef>
                          <a:spcPct val="20000"/>
                        </a:spcBef>
                        <a:spcAft>
                          <a:spcPct val="0"/>
                        </a:spcAft>
                        <a:defRPr sz="1600">
                          <a:solidFill>
                            <a:schemeClr val="tx1"/>
                          </a:solidFill>
                          <a:latin typeface="Calibri" panose="020F0502020204030204" pitchFamily="34" charset="0"/>
                        </a:defRPr>
                      </a:lvl8pPr>
                      <a:lvl9pPr marL="3886200" indent="-228600" eaLnBrk="0" fontAlgn="base" hangingPunct="0">
                        <a:spcBef>
                          <a:spcPct val="20000"/>
                        </a:spcBef>
                        <a:spcAft>
                          <a:spcPct val="0"/>
                        </a:spcAft>
                        <a:defRPr sz="1600">
                          <a:solidFill>
                            <a:schemeClr val="tx1"/>
                          </a:solidFill>
                          <a:latin typeface="Calibri" panose="020F0502020204030204" pitchFamily="34" charset="0"/>
                        </a:defRPr>
                      </a:lvl9pPr>
                    </a:lstStyle>
                    <a:p>
                      <a:pPr marL="92075" marR="0" lvl="0" indent="0" algn="l" defTabSz="914400" rtl="0" eaLnBrk="1" fontAlgn="base" latinLnBrk="0" hangingPunct="1">
                        <a:lnSpc>
                          <a:spcPct val="100000"/>
                        </a:lnSpc>
                        <a:spcBef>
                          <a:spcPts val="25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Transformação</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do “E2E”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fazem</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custo</a:t>
                      </a: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92075"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marginal tender a zero.</a:t>
                      </a:r>
                    </a:p>
                  </a:txBody>
                  <a:tcPr marL="0" marR="0" marT="3175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object 2">
            <a:extLst>
              <a:ext uri="{FF2B5EF4-FFF2-40B4-BE49-F238E27FC236}">
                <a16:creationId xmlns:a16="http://schemas.microsoft.com/office/drawing/2014/main" id="{A29B9335-364D-F73D-2547-3A8E40282C0E}"/>
              </a:ext>
            </a:extLst>
          </p:cNvPr>
          <p:cNvSpPr>
            <a:spLocks/>
          </p:cNvSpPr>
          <p:nvPr/>
        </p:nvSpPr>
        <p:spPr bwMode="auto">
          <a:xfrm>
            <a:off x="762000" y="827088"/>
            <a:ext cx="0" cy="914400"/>
          </a:xfrm>
          <a:custGeom>
            <a:avLst/>
            <a:gdLst>
              <a:gd name="T0" fmla="*/ 914400 h 914400"/>
              <a:gd name="T1" fmla="*/ 0 h 914400"/>
              <a:gd name="T2" fmla="*/ 0 60000 65536"/>
              <a:gd name="T3" fmla="*/ 0 60000 65536"/>
            </a:gdLst>
            <a:ahLst/>
            <a:cxnLst>
              <a:cxn ang="T2">
                <a:pos x="0" y="T0"/>
              </a:cxn>
              <a:cxn ang="T3">
                <a:pos x="0" y="T1"/>
              </a:cxn>
            </a:cxnLst>
            <a:rect l="0" t="0" r="r" b="b"/>
            <a:pathLst>
              <a:path h="914400">
                <a:moveTo>
                  <a:pt x="0" y="914400"/>
                </a:moveTo>
                <a:lnTo>
                  <a:pt x="0" y="0"/>
                </a:lnTo>
              </a:path>
            </a:pathLst>
          </a:custGeom>
          <a:noFill/>
          <a:ln w="19812">
            <a:solidFill>
              <a:srgbClr val="1CACE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object 3">
            <a:extLst>
              <a:ext uri="{FF2B5EF4-FFF2-40B4-BE49-F238E27FC236}">
                <a16:creationId xmlns:a16="http://schemas.microsoft.com/office/drawing/2014/main" id="{FB13C2BA-4BE2-A2FC-52C1-E7BEFC211DD5}"/>
              </a:ext>
            </a:extLst>
          </p:cNvPr>
          <p:cNvSpPr txBox="1">
            <a:spLocks noGrp="1"/>
          </p:cNvSpPr>
          <p:nvPr>
            <p:ph type="title"/>
          </p:nvPr>
        </p:nvSpPr>
        <p:spPr>
          <a:xfrm>
            <a:off x="3106738" y="42863"/>
            <a:ext cx="5962650" cy="817562"/>
          </a:xfrm>
        </p:spPr>
        <p:txBody>
          <a:bodyPr tIns="12065" rtlCol="0"/>
          <a:lstStyle/>
          <a:p>
            <a:pPr marL="12700" eaLnBrk="1" fontAlgn="auto" hangingPunct="1">
              <a:spcBef>
                <a:spcPts val="95"/>
              </a:spcBef>
              <a:spcAft>
                <a:spcPts val="0"/>
              </a:spcAft>
              <a:defRPr/>
            </a:pPr>
            <a:r>
              <a:rPr sz="5200" spc="-400" dirty="0">
                <a:latin typeface="Calibri"/>
                <a:cs typeface="Calibri"/>
              </a:rPr>
              <a:t>ESTRATÉGIA</a:t>
            </a:r>
            <a:r>
              <a:rPr sz="5200" spc="265" dirty="0">
                <a:latin typeface="Calibri"/>
                <a:cs typeface="Calibri"/>
              </a:rPr>
              <a:t> </a:t>
            </a:r>
            <a:r>
              <a:rPr sz="5200" spc="-690" dirty="0">
                <a:latin typeface="Calibri"/>
                <a:cs typeface="Calibri"/>
              </a:rPr>
              <a:t>DO</a:t>
            </a:r>
            <a:r>
              <a:rPr sz="5200" spc="185" dirty="0">
                <a:latin typeface="Calibri"/>
                <a:cs typeface="Calibri"/>
              </a:rPr>
              <a:t> </a:t>
            </a:r>
            <a:r>
              <a:rPr sz="5200" spc="-675" dirty="0">
                <a:latin typeface="Calibri"/>
                <a:cs typeface="Calibri"/>
              </a:rPr>
              <a:t>MODELO</a:t>
            </a:r>
            <a:endParaRPr sz="5200">
              <a:latin typeface="Calibri"/>
              <a:cs typeface="Calibri"/>
            </a:endParaRPr>
          </a:p>
        </p:txBody>
      </p:sp>
      <p:sp>
        <p:nvSpPr>
          <p:cNvPr id="12292" name="object 4">
            <a:extLst>
              <a:ext uri="{FF2B5EF4-FFF2-40B4-BE49-F238E27FC236}">
                <a16:creationId xmlns:a16="http://schemas.microsoft.com/office/drawing/2014/main" id="{33ABBC25-638E-AA40-E63D-93A25D6D927C}"/>
              </a:ext>
            </a:extLst>
          </p:cNvPr>
          <p:cNvSpPr>
            <a:spLocks/>
          </p:cNvSpPr>
          <p:nvPr/>
        </p:nvSpPr>
        <p:spPr bwMode="auto">
          <a:xfrm>
            <a:off x="1085850" y="742950"/>
            <a:ext cx="10515600" cy="1530350"/>
          </a:xfrm>
          <a:custGeom>
            <a:avLst/>
            <a:gdLst>
              <a:gd name="T0" fmla="*/ 9750552 w 10515600"/>
              <a:gd name="T1" fmla="*/ 0 h 1530350"/>
              <a:gd name="T2" fmla="*/ 9750552 w 10515600"/>
              <a:gd name="T3" fmla="*/ 382524 h 1530350"/>
              <a:gd name="T4" fmla="*/ 0 w 10515600"/>
              <a:gd name="T5" fmla="*/ 382524 h 1530350"/>
              <a:gd name="T6" fmla="*/ 0 w 10515600"/>
              <a:gd name="T7" fmla="*/ 1147572 h 1530350"/>
              <a:gd name="T8" fmla="*/ 9750552 w 10515600"/>
              <a:gd name="T9" fmla="*/ 1147572 h 1530350"/>
              <a:gd name="T10" fmla="*/ 9750552 w 10515600"/>
              <a:gd name="T11" fmla="*/ 1530096 h 1530350"/>
              <a:gd name="T12" fmla="*/ 10515600 w 10515600"/>
              <a:gd name="T13" fmla="*/ 765048 h 1530350"/>
              <a:gd name="T14" fmla="*/ 9750552 w 10515600"/>
              <a:gd name="T15" fmla="*/ 0 h 15303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15600" h="1530350">
                <a:moveTo>
                  <a:pt x="9750552" y="0"/>
                </a:moveTo>
                <a:lnTo>
                  <a:pt x="9750552" y="382524"/>
                </a:lnTo>
                <a:lnTo>
                  <a:pt x="0" y="382524"/>
                </a:lnTo>
                <a:lnTo>
                  <a:pt x="0" y="1147572"/>
                </a:lnTo>
                <a:lnTo>
                  <a:pt x="9750552" y="1147572"/>
                </a:lnTo>
                <a:lnTo>
                  <a:pt x="9750552" y="1530096"/>
                </a:lnTo>
                <a:lnTo>
                  <a:pt x="10515600" y="765048"/>
                </a:lnTo>
                <a:lnTo>
                  <a:pt x="9750552" y="0"/>
                </a:lnTo>
                <a:close/>
              </a:path>
            </a:pathLst>
          </a:custGeom>
          <a:solidFill>
            <a:srgbClr val="2583C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 name="object 5">
            <a:extLst>
              <a:ext uri="{FF2B5EF4-FFF2-40B4-BE49-F238E27FC236}">
                <a16:creationId xmlns:a16="http://schemas.microsoft.com/office/drawing/2014/main" id="{3BB1E632-1D5C-F292-F9AC-605B735DF509}"/>
              </a:ext>
            </a:extLst>
          </p:cNvPr>
          <p:cNvSpPr txBox="1"/>
          <p:nvPr/>
        </p:nvSpPr>
        <p:spPr>
          <a:xfrm>
            <a:off x="1127125" y="1117600"/>
            <a:ext cx="788988" cy="511175"/>
          </a:xfrm>
          <a:prstGeom prst="rect">
            <a:avLst/>
          </a:prstGeom>
        </p:spPr>
        <p:txBody>
          <a:bodyPr lIns="0" tIns="41275" rIns="0" bIns="0">
            <a:spAutoFit/>
          </a:bodyPr>
          <a:lstStyle/>
          <a:p>
            <a:pPr marL="12700" marR="0" lvl="0" indent="0" algn="l" defTabSz="914400" rtl="0" eaLnBrk="1" fontAlgn="auto" latinLnBrk="0" hangingPunct="1">
              <a:lnSpc>
                <a:spcPct val="100000"/>
              </a:lnSpc>
              <a:spcBef>
                <a:spcPts val="325"/>
              </a:spcBef>
              <a:spcAft>
                <a:spcPts val="0"/>
              </a:spcAft>
              <a:buClrTx/>
              <a:buSzTx/>
              <a:buFontTx/>
              <a:buNone/>
              <a:tabLst/>
              <a:defRPr/>
            </a:pPr>
            <a:r>
              <a:rPr kumimoji="0" sz="1400" b="0" i="0" u="none" strike="noStrike" kern="0" cap="none" spc="-150" normalizeH="0" baseline="0" noProof="0" dirty="0">
                <a:ln>
                  <a:noFill/>
                </a:ln>
                <a:solidFill>
                  <a:srgbClr val="FFFFFF"/>
                </a:solidFill>
                <a:effectLst/>
                <a:uLnTx/>
                <a:uFillTx/>
                <a:latin typeface="Arial"/>
                <a:ea typeface="+mn-ea"/>
                <a:cs typeface="Arial"/>
              </a:rPr>
              <a:t>Fase</a:t>
            </a:r>
            <a:r>
              <a:rPr kumimoji="0" sz="1400" b="0" i="0" u="none" strike="noStrike" kern="0" cap="none" spc="5" normalizeH="0" baseline="0" noProof="0" dirty="0">
                <a:ln>
                  <a:noFill/>
                </a:ln>
                <a:solidFill>
                  <a:srgbClr val="FFFFFF"/>
                </a:solidFill>
                <a:effectLst/>
                <a:uLnTx/>
                <a:uFillTx/>
                <a:latin typeface="Arial"/>
                <a:ea typeface="+mn-ea"/>
                <a:cs typeface="Arial"/>
              </a:rPr>
              <a:t> </a:t>
            </a:r>
            <a:r>
              <a:rPr kumimoji="0" sz="1400" b="0" i="0" u="none" strike="noStrike" kern="0" cap="none" spc="-50" normalizeH="0" baseline="0" noProof="0" dirty="0">
                <a:ln>
                  <a:noFill/>
                </a:ln>
                <a:solidFill>
                  <a:srgbClr val="FFFFFF"/>
                </a:solidFill>
                <a:effectLst/>
                <a:uLnTx/>
                <a:uFillTx/>
                <a:latin typeface="Arial"/>
                <a:ea typeface="+mn-ea"/>
                <a:cs typeface="Arial"/>
              </a:rPr>
              <a:t>1</a:t>
            </a:r>
            <a:endParaRPr kumimoji="0" sz="1400" b="0" i="0" u="none" strike="noStrike" kern="0" cap="none" spc="0" normalizeH="0" baseline="0" noProof="0">
              <a:ln>
                <a:noFill/>
              </a:ln>
              <a:solidFill>
                <a:sysClr val="windowText" lastClr="000000"/>
              </a:solidFill>
              <a:effectLst/>
              <a:uLnTx/>
              <a:uFillTx/>
              <a:latin typeface="Arial"/>
              <a:ea typeface="+mn-ea"/>
              <a:cs typeface="Arial"/>
            </a:endParaRPr>
          </a:p>
          <a:p>
            <a:pPr marL="12700" marR="0" lvl="0" indent="0" algn="l" defTabSz="914400" rtl="0" eaLnBrk="1" fontAlgn="auto" latinLnBrk="0" hangingPunct="1">
              <a:lnSpc>
                <a:spcPct val="100000"/>
              </a:lnSpc>
              <a:spcBef>
                <a:spcPts val="229"/>
              </a:spcBef>
              <a:spcAft>
                <a:spcPts val="0"/>
              </a:spcAft>
              <a:buClrTx/>
              <a:buSzTx/>
              <a:buFontTx/>
              <a:buNone/>
              <a:tabLst/>
              <a:defRPr/>
            </a:pPr>
            <a:r>
              <a:rPr kumimoji="0" sz="1400" b="1" i="0" u="none" strike="noStrike" kern="0" cap="none" spc="-100" normalizeH="0" baseline="0" noProof="0" dirty="0">
                <a:ln>
                  <a:noFill/>
                </a:ln>
                <a:solidFill>
                  <a:srgbClr val="FFFFFF"/>
                </a:solidFill>
                <a:effectLst/>
                <a:uLnTx/>
                <a:uFillTx/>
                <a:latin typeface="Arial"/>
                <a:ea typeface="+mn-ea"/>
                <a:cs typeface="Arial"/>
              </a:rPr>
              <a:t>Migrações</a:t>
            </a:r>
            <a:endParaRPr kumimoji="0" sz="14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12294" name="object 6">
            <a:extLst>
              <a:ext uri="{FF2B5EF4-FFF2-40B4-BE49-F238E27FC236}">
                <a16:creationId xmlns:a16="http://schemas.microsoft.com/office/drawing/2014/main" id="{764B8E3B-6F49-805B-153A-E1402B46C6A9}"/>
              </a:ext>
            </a:extLst>
          </p:cNvPr>
          <p:cNvGrpSpPr>
            <a:grpSpLocks/>
          </p:cNvGrpSpPr>
          <p:nvPr/>
        </p:nvGrpSpPr>
        <p:grpSpPr bwMode="auto">
          <a:xfrm>
            <a:off x="3503613" y="1243013"/>
            <a:ext cx="8105775" cy="1547812"/>
            <a:chOff x="3503676" y="1243583"/>
            <a:chExt cx="8106409" cy="1546860"/>
          </a:xfrm>
        </p:grpSpPr>
        <p:sp>
          <p:nvSpPr>
            <p:cNvPr id="12306" name="object 7">
              <a:extLst>
                <a:ext uri="{FF2B5EF4-FFF2-40B4-BE49-F238E27FC236}">
                  <a16:creationId xmlns:a16="http://schemas.microsoft.com/office/drawing/2014/main" id="{C5BF383D-136A-9199-5CE6-21DDB7BFA8AF}"/>
                </a:ext>
              </a:extLst>
            </p:cNvPr>
            <p:cNvSpPr>
              <a:spLocks/>
            </p:cNvSpPr>
            <p:nvPr/>
          </p:nvSpPr>
          <p:spPr bwMode="auto">
            <a:xfrm>
              <a:off x="3511296" y="1251203"/>
              <a:ext cx="8091170" cy="1531620"/>
            </a:xfrm>
            <a:custGeom>
              <a:avLst/>
              <a:gdLst>
                <a:gd name="T0" fmla="*/ 7325106 w 8091170"/>
                <a:gd name="T1" fmla="*/ 0 h 1531620"/>
                <a:gd name="T2" fmla="*/ 7325106 w 8091170"/>
                <a:gd name="T3" fmla="*/ 382905 h 1531620"/>
                <a:gd name="T4" fmla="*/ 0 w 8091170"/>
                <a:gd name="T5" fmla="*/ 382905 h 1531620"/>
                <a:gd name="T6" fmla="*/ 0 w 8091170"/>
                <a:gd name="T7" fmla="*/ 1148715 h 1531620"/>
                <a:gd name="T8" fmla="*/ 7325106 w 8091170"/>
                <a:gd name="T9" fmla="*/ 1148715 h 1531620"/>
                <a:gd name="T10" fmla="*/ 7325106 w 8091170"/>
                <a:gd name="T11" fmla="*/ 1531620 h 1531620"/>
                <a:gd name="T12" fmla="*/ 8090915 w 8091170"/>
                <a:gd name="T13" fmla="*/ 765810 h 1531620"/>
                <a:gd name="T14" fmla="*/ 7325106 w 8091170"/>
                <a:gd name="T15" fmla="*/ 0 h 15316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091170" h="1531620">
                  <a:moveTo>
                    <a:pt x="7325106" y="0"/>
                  </a:moveTo>
                  <a:lnTo>
                    <a:pt x="7325106" y="382905"/>
                  </a:lnTo>
                  <a:lnTo>
                    <a:pt x="0" y="382905"/>
                  </a:lnTo>
                  <a:lnTo>
                    <a:pt x="0" y="1148715"/>
                  </a:lnTo>
                  <a:lnTo>
                    <a:pt x="7325106" y="1148715"/>
                  </a:lnTo>
                  <a:lnTo>
                    <a:pt x="7325106" y="1531620"/>
                  </a:lnTo>
                  <a:lnTo>
                    <a:pt x="8090915" y="765810"/>
                  </a:lnTo>
                  <a:lnTo>
                    <a:pt x="7325106" y="0"/>
                  </a:lnTo>
                  <a:close/>
                </a:path>
              </a:pathLst>
            </a:custGeom>
            <a:solidFill>
              <a:srgbClr val="27CED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307" name="object 8">
              <a:extLst>
                <a:ext uri="{FF2B5EF4-FFF2-40B4-BE49-F238E27FC236}">
                  <a16:creationId xmlns:a16="http://schemas.microsoft.com/office/drawing/2014/main" id="{CD1DDA0A-8B08-1527-3914-EBF5EC78FF5C}"/>
                </a:ext>
              </a:extLst>
            </p:cNvPr>
            <p:cNvSpPr>
              <a:spLocks/>
            </p:cNvSpPr>
            <p:nvPr/>
          </p:nvSpPr>
          <p:spPr bwMode="auto">
            <a:xfrm>
              <a:off x="3511296" y="1251203"/>
              <a:ext cx="8091170" cy="1531620"/>
            </a:xfrm>
            <a:custGeom>
              <a:avLst/>
              <a:gdLst>
                <a:gd name="T0" fmla="*/ 0 w 8091170"/>
                <a:gd name="T1" fmla="*/ 382905 h 1531620"/>
                <a:gd name="T2" fmla="*/ 7325106 w 8091170"/>
                <a:gd name="T3" fmla="*/ 382905 h 1531620"/>
                <a:gd name="T4" fmla="*/ 7325106 w 8091170"/>
                <a:gd name="T5" fmla="*/ 0 h 1531620"/>
                <a:gd name="T6" fmla="*/ 8090915 w 8091170"/>
                <a:gd name="T7" fmla="*/ 765810 h 1531620"/>
                <a:gd name="T8" fmla="*/ 7325106 w 8091170"/>
                <a:gd name="T9" fmla="*/ 1531620 h 1531620"/>
                <a:gd name="T10" fmla="*/ 7325106 w 8091170"/>
                <a:gd name="T11" fmla="*/ 1148715 h 1531620"/>
                <a:gd name="T12" fmla="*/ 0 w 8091170"/>
                <a:gd name="T13" fmla="*/ 1148715 h 1531620"/>
                <a:gd name="T14" fmla="*/ 0 w 8091170"/>
                <a:gd name="T15" fmla="*/ 382905 h 15316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091170" h="1531620">
                  <a:moveTo>
                    <a:pt x="0" y="382905"/>
                  </a:moveTo>
                  <a:lnTo>
                    <a:pt x="7325106" y="382905"/>
                  </a:lnTo>
                  <a:lnTo>
                    <a:pt x="7325106" y="0"/>
                  </a:lnTo>
                  <a:lnTo>
                    <a:pt x="8090915" y="765810"/>
                  </a:lnTo>
                  <a:lnTo>
                    <a:pt x="7325106" y="1531620"/>
                  </a:lnTo>
                  <a:lnTo>
                    <a:pt x="7325106" y="1148715"/>
                  </a:lnTo>
                  <a:lnTo>
                    <a:pt x="0" y="1148715"/>
                  </a:lnTo>
                  <a:lnTo>
                    <a:pt x="0" y="382905"/>
                  </a:lnTo>
                  <a:close/>
                </a:path>
              </a:pathLst>
            </a:custGeom>
            <a:noFill/>
            <a:ln w="1524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9" name="object 9">
            <a:extLst>
              <a:ext uri="{FF2B5EF4-FFF2-40B4-BE49-F238E27FC236}">
                <a16:creationId xmlns:a16="http://schemas.microsoft.com/office/drawing/2014/main" id="{BFEEA359-4D76-A6AF-1967-85F72F644C88}"/>
              </a:ext>
            </a:extLst>
          </p:cNvPr>
          <p:cNvSpPr txBox="1"/>
          <p:nvPr/>
        </p:nvSpPr>
        <p:spPr>
          <a:xfrm>
            <a:off x="3552825" y="1614488"/>
            <a:ext cx="1189038" cy="538162"/>
          </a:xfrm>
          <a:prstGeom prst="rect">
            <a:avLst/>
          </a:prstGeom>
        </p:spPr>
        <p:txBody>
          <a:bodyPr lIns="0" tIns="55244" rIns="0" bIns="0">
            <a:spAutoFit/>
          </a:bodyPr>
          <a:lstStyle/>
          <a:p>
            <a:pPr marL="12700" marR="0" lvl="0" indent="0" algn="l" defTabSz="914400" rtl="0" eaLnBrk="1" fontAlgn="auto" latinLnBrk="0" hangingPunct="1">
              <a:lnSpc>
                <a:spcPct val="100000"/>
              </a:lnSpc>
              <a:spcBef>
                <a:spcPts val="434"/>
              </a:spcBef>
              <a:spcAft>
                <a:spcPts val="0"/>
              </a:spcAft>
              <a:buClrTx/>
              <a:buSzTx/>
              <a:buFontTx/>
              <a:buNone/>
              <a:tabLst/>
              <a:defRPr/>
            </a:pPr>
            <a:r>
              <a:rPr kumimoji="0" sz="1400" b="0" i="0" u="none" strike="noStrike" kern="0" cap="none" spc="0" normalizeH="0" baseline="0" noProof="0" dirty="0">
                <a:ln>
                  <a:noFill/>
                </a:ln>
                <a:solidFill>
                  <a:srgbClr val="FFFFFF"/>
                </a:solidFill>
                <a:effectLst/>
                <a:uLnTx/>
                <a:uFillTx/>
                <a:latin typeface="Calibri"/>
                <a:ea typeface="+mn-ea"/>
                <a:cs typeface="Calibri"/>
              </a:rPr>
              <a:t>Fase</a:t>
            </a:r>
            <a:r>
              <a:rPr kumimoji="0" sz="1400" b="0" i="0" u="none" strike="noStrike" kern="0" cap="none" spc="-70" normalizeH="0" baseline="0" noProof="0" dirty="0">
                <a:ln>
                  <a:noFill/>
                </a:ln>
                <a:solidFill>
                  <a:srgbClr val="FFFFFF"/>
                </a:solidFill>
                <a:effectLst/>
                <a:uLnTx/>
                <a:uFillTx/>
                <a:latin typeface="Calibri"/>
                <a:ea typeface="+mn-ea"/>
                <a:cs typeface="Calibri"/>
              </a:rPr>
              <a:t> </a:t>
            </a:r>
            <a:r>
              <a:rPr kumimoji="0" sz="1400" b="0" i="0" u="none" strike="noStrike" kern="0" cap="none" spc="-50" normalizeH="0" baseline="0" noProof="0" dirty="0">
                <a:ln>
                  <a:noFill/>
                </a:ln>
                <a:solidFill>
                  <a:srgbClr val="FFFFFF"/>
                </a:solidFill>
                <a:effectLst/>
                <a:uLnTx/>
                <a:uFillTx/>
                <a:latin typeface="Calibri"/>
                <a:ea typeface="+mn-ea"/>
                <a:cs typeface="Calibri"/>
              </a:rPr>
              <a:t>2</a:t>
            </a:r>
            <a:endParaRPr kumimoji="0" sz="14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340"/>
              </a:spcBef>
              <a:spcAft>
                <a:spcPts val="0"/>
              </a:spcAft>
              <a:buClrTx/>
              <a:buSzTx/>
              <a:buFontTx/>
              <a:buNone/>
              <a:tabLst/>
              <a:defRPr/>
            </a:pPr>
            <a:r>
              <a:rPr kumimoji="0" sz="1400" b="1" i="0" u="none" strike="noStrike" kern="0" cap="none" spc="-110" normalizeH="0" baseline="0" noProof="0" dirty="0">
                <a:ln>
                  <a:noFill/>
                </a:ln>
                <a:solidFill>
                  <a:srgbClr val="FFFFFF"/>
                </a:solidFill>
                <a:effectLst/>
                <a:uLnTx/>
                <a:uFillTx/>
                <a:latin typeface="Arial"/>
                <a:ea typeface="+mn-ea"/>
                <a:cs typeface="Arial"/>
              </a:rPr>
              <a:t>Criação</a:t>
            </a:r>
            <a:r>
              <a:rPr kumimoji="0" sz="1400" b="1" i="0" u="none" strike="noStrike" kern="0" cap="none" spc="-5" normalizeH="0" baseline="0" noProof="0" dirty="0">
                <a:ln>
                  <a:noFill/>
                </a:ln>
                <a:solidFill>
                  <a:srgbClr val="FFFFFF"/>
                </a:solidFill>
                <a:effectLst/>
                <a:uLnTx/>
                <a:uFillTx/>
                <a:latin typeface="Arial"/>
                <a:ea typeface="+mn-ea"/>
                <a:cs typeface="Arial"/>
              </a:rPr>
              <a:t> </a:t>
            </a:r>
            <a:r>
              <a:rPr kumimoji="0" sz="1400" b="1" i="0" u="none" strike="noStrike" kern="0" cap="none" spc="-114" normalizeH="0" baseline="0" noProof="0" dirty="0">
                <a:ln>
                  <a:noFill/>
                </a:ln>
                <a:solidFill>
                  <a:srgbClr val="FFFFFF"/>
                </a:solidFill>
                <a:effectLst/>
                <a:uLnTx/>
                <a:uFillTx/>
                <a:latin typeface="Arial"/>
                <a:ea typeface="+mn-ea"/>
                <a:cs typeface="Arial"/>
              </a:rPr>
              <a:t>do</a:t>
            </a:r>
            <a:r>
              <a:rPr kumimoji="0" sz="1400" b="1" i="0" u="none" strike="noStrike" kern="0" cap="none" spc="10" normalizeH="0" baseline="0" noProof="0" dirty="0">
                <a:ln>
                  <a:noFill/>
                </a:ln>
                <a:solidFill>
                  <a:srgbClr val="FFFFFF"/>
                </a:solidFill>
                <a:effectLst/>
                <a:uLnTx/>
                <a:uFillTx/>
                <a:latin typeface="Arial"/>
                <a:ea typeface="+mn-ea"/>
                <a:cs typeface="Arial"/>
              </a:rPr>
              <a:t> </a:t>
            </a:r>
            <a:r>
              <a:rPr kumimoji="0" sz="1400" b="1" i="0" u="none" strike="noStrike" kern="0" cap="none" spc="-150" normalizeH="0" baseline="0" noProof="0" dirty="0">
                <a:ln>
                  <a:noFill/>
                </a:ln>
                <a:solidFill>
                  <a:srgbClr val="FFFFFF"/>
                </a:solidFill>
                <a:effectLst/>
                <a:uLnTx/>
                <a:uFillTx/>
                <a:latin typeface="Arial"/>
                <a:ea typeface="+mn-ea"/>
                <a:cs typeface="Arial"/>
              </a:rPr>
              <a:t>COE</a:t>
            </a:r>
            <a:endParaRPr kumimoji="0" sz="14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12296" name="object 10">
            <a:extLst>
              <a:ext uri="{FF2B5EF4-FFF2-40B4-BE49-F238E27FC236}">
                <a16:creationId xmlns:a16="http://schemas.microsoft.com/office/drawing/2014/main" id="{FA417BDB-B6E2-67D9-8AFD-C5B11B2E0779}"/>
              </a:ext>
            </a:extLst>
          </p:cNvPr>
          <p:cNvGrpSpPr>
            <a:grpSpLocks/>
          </p:cNvGrpSpPr>
          <p:nvPr/>
        </p:nvGrpSpPr>
        <p:grpSpPr bwMode="auto">
          <a:xfrm>
            <a:off x="5926138" y="1754188"/>
            <a:ext cx="5683250" cy="1546225"/>
            <a:chOff x="5926835" y="1754123"/>
            <a:chExt cx="5683250" cy="1546860"/>
          </a:xfrm>
        </p:grpSpPr>
        <p:sp>
          <p:nvSpPr>
            <p:cNvPr id="12304" name="object 11">
              <a:extLst>
                <a:ext uri="{FF2B5EF4-FFF2-40B4-BE49-F238E27FC236}">
                  <a16:creationId xmlns:a16="http://schemas.microsoft.com/office/drawing/2014/main" id="{DE67BE83-D5AF-8781-77C1-F19DB2EDF94F}"/>
                </a:ext>
              </a:extLst>
            </p:cNvPr>
            <p:cNvSpPr>
              <a:spLocks/>
            </p:cNvSpPr>
            <p:nvPr/>
          </p:nvSpPr>
          <p:spPr bwMode="auto">
            <a:xfrm>
              <a:off x="5934455" y="1761743"/>
              <a:ext cx="5668010" cy="1531620"/>
            </a:xfrm>
            <a:custGeom>
              <a:avLst/>
              <a:gdLst>
                <a:gd name="T0" fmla="*/ 4901947 w 5668009"/>
                <a:gd name="T1" fmla="*/ 0 h 1531620"/>
                <a:gd name="T2" fmla="*/ 4901947 w 5668009"/>
                <a:gd name="T3" fmla="*/ 382904 h 1531620"/>
                <a:gd name="T4" fmla="*/ 0 w 5668009"/>
                <a:gd name="T5" fmla="*/ 382904 h 1531620"/>
                <a:gd name="T6" fmla="*/ 0 w 5668009"/>
                <a:gd name="T7" fmla="*/ 1148714 h 1531620"/>
                <a:gd name="T8" fmla="*/ 4901947 w 5668009"/>
                <a:gd name="T9" fmla="*/ 1148714 h 1531620"/>
                <a:gd name="T10" fmla="*/ 4901947 w 5668009"/>
                <a:gd name="T11" fmla="*/ 1531619 h 1531620"/>
                <a:gd name="T12" fmla="*/ 5667757 w 5668009"/>
                <a:gd name="T13" fmla="*/ 765809 h 1531620"/>
                <a:gd name="T14" fmla="*/ 4901947 w 5668009"/>
                <a:gd name="T15" fmla="*/ 0 h 15316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68009" h="1531620">
                  <a:moveTo>
                    <a:pt x="4901946" y="0"/>
                  </a:moveTo>
                  <a:lnTo>
                    <a:pt x="4901946" y="382904"/>
                  </a:lnTo>
                  <a:lnTo>
                    <a:pt x="0" y="382904"/>
                  </a:lnTo>
                  <a:lnTo>
                    <a:pt x="0" y="1148714"/>
                  </a:lnTo>
                  <a:lnTo>
                    <a:pt x="4901946" y="1148714"/>
                  </a:lnTo>
                  <a:lnTo>
                    <a:pt x="4901946" y="1531619"/>
                  </a:lnTo>
                  <a:lnTo>
                    <a:pt x="5667756" y="765809"/>
                  </a:lnTo>
                  <a:lnTo>
                    <a:pt x="4901946" y="0"/>
                  </a:lnTo>
                  <a:close/>
                </a:path>
              </a:pathLst>
            </a:custGeom>
            <a:solidFill>
              <a:srgbClr val="42B99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305" name="object 12">
              <a:extLst>
                <a:ext uri="{FF2B5EF4-FFF2-40B4-BE49-F238E27FC236}">
                  <a16:creationId xmlns:a16="http://schemas.microsoft.com/office/drawing/2014/main" id="{0C96D1D4-AD89-E74E-59A8-3F3222A68CB1}"/>
                </a:ext>
              </a:extLst>
            </p:cNvPr>
            <p:cNvSpPr>
              <a:spLocks/>
            </p:cNvSpPr>
            <p:nvPr/>
          </p:nvSpPr>
          <p:spPr bwMode="auto">
            <a:xfrm>
              <a:off x="5934455" y="1761743"/>
              <a:ext cx="5668010" cy="1531620"/>
            </a:xfrm>
            <a:custGeom>
              <a:avLst/>
              <a:gdLst>
                <a:gd name="T0" fmla="*/ 0 w 5668009"/>
                <a:gd name="T1" fmla="*/ 382904 h 1531620"/>
                <a:gd name="T2" fmla="*/ 4901947 w 5668009"/>
                <a:gd name="T3" fmla="*/ 382904 h 1531620"/>
                <a:gd name="T4" fmla="*/ 4901947 w 5668009"/>
                <a:gd name="T5" fmla="*/ 0 h 1531620"/>
                <a:gd name="T6" fmla="*/ 5667757 w 5668009"/>
                <a:gd name="T7" fmla="*/ 765809 h 1531620"/>
                <a:gd name="T8" fmla="*/ 4901947 w 5668009"/>
                <a:gd name="T9" fmla="*/ 1531619 h 1531620"/>
                <a:gd name="T10" fmla="*/ 4901947 w 5668009"/>
                <a:gd name="T11" fmla="*/ 1148714 h 1531620"/>
                <a:gd name="T12" fmla="*/ 0 w 5668009"/>
                <a:gd name="T13" fmla="*/ 1148714 h 1531620"/>
                <a:gd name="T14" fmla="*/ 0 w 5668009"/>
                <a:gd name="T15" fmla="*/ 382904 h 15316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68009" h="1531620">
                  <a:moveTo>
                    <a:pt x="0" y="382904"/>
                  </a:moveTo>
                  <a:lnTo>
                    <a:pt x="4901946" y="382904"/>
                  </a:lnTo>
                  <a:lnTo>
                    <a:pt x="4901946" y="0"/>
                  </a:lnTo>
                  <a:lnTo>
                    <a:pt x="5667756" y="765809"/>
                  </a:lnTo>
                  <a:lnTo>
                    <a:pt x="4901946" y="1531619"/>
                  </a:lnTo>
                  <a:lnTo>
                    <a:pt x="4901946" y="1148714"/>
                  </a:lnTo>
                  <a:lnTo>
                    <a:pt x="0" y="1148714"/>
                  </a:lnTo>
                  <a:lnTo>
                    <a:pt x="0" y="382904"/>
                  </a:lnTo>
                  <a:close/>
                </a:path>
              </a:pathLst>
            </a:custGeom>
            <a:noFill/>
            <a:ln w="1524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13" name="object 13">
            <a:extLst>
              <a:ext uri="{FF2B5EF4-FFF2-40B4-BE49-F238E27FC236}">
                <a16:creationId xmlns:a16="http://schemas.microsoft.com/office/drawing/2014/main" id="{C9654498-217F-9794-3847-6B11B81C7C6E}"/>
              </a:ext>
            </a:extLst>
          </p:cNvPr>
          <p:cNvSpPr txBox="1"/>
          <p:nvPr/>
        </p:nvSpPr>
        <p:spPr>
          <a:xfrm>
            <a:off x="5976938" y="2138363"/>
            <a:ext cx="1133475" cy="511175"/>
          </a:xfrm>
          <a:prstGeom prst="rect">
            <a:avLst/>
          </a:prstGeom>
        </p:spPr>
        <p:txBody>
          <a:bodyPr lIns="0" tIns="41275" rIns="0" bIns="0">
            <a:spAutoFit/>
          </a:bodyPr>
          <a:lstStyle/>
          <a:p>
            <a:pPr marL="12700" marR="0" lvl="0" indent="0" algn="l" defTabSz="914400" rtl="0" eaLnBrk="1" fontAlgn="auto" latinLnBrk="0" hangingPunct="1">
              <a:lnSpc>
                <a:spcPct val="100000"/>
              </a:lnSpc>
              <a:spcBef>
                <a:spcPts val="325"/>
              </a:spcBef>
              <a:spcAft>
                <a:spcPts val="0"/>
              </a:spcAft>
              <a:buClrTx/>
              <a:buSzTx/>
              <a:buFontTx/>
              <a:buNone/>
              <a:tabLst/>
              <a:defRPr/>
            </a:pPr>
            <a:r>
              <a:rPr kumimoji="0" sz="1400" b="0" i="0" u="none" strike="noStrike" kern="0" cap="none" spc="-150" normalizeH="0" baseline="0" noProof="0" dirty="0">
                <a:ln>
                  <a:noFill/>
                </a:ln>
                <a:solidFill>
                  <a:srgbClr val="FFFFFF"/>
                </a:solidFill>
                <a:effectLst/>
                <a:uLnTx/>
                <a:uFillTx/>
                <a:latin typeface="Arial"/>
                <a:ea typeface="+mn-ea"/>
                <a:cs typeface="Arial"/>
              </a:rPr>
              <a:t>Fase</a:t>
            </a:r>
            <a:r>
              <a:rPr kumimoji="0" sz="1400" b="0" i="0" u="none" strike="noStrike" kern="0" cap="none" spc="5" normalizeH="0" baseline="0" noProof="0" dirty="0">
                <a:ln>
                  <a:noFill/>
                </a:ln>
                <a:solidFill>
                  <a:srgbClr val="FFFFFF"/>
                </a:solidFill>
                <a:effectLst/>
                <a:uLnTx/>
                <a:uFillTx/>
                <a:latin typeface="Arial"/>
                <a:ea typeface="+mn-ea"/>
                <a:cs typeface="Arial"/>
              </a:rPr>
              <a:t> </a:t>
            </a:r>
            <a:r>
              <a:rPr kumimoji="0" sz="1400" b="0" i="0" u="none" strike="noStrike" kern="0" cap="none" spc="-50" normalizeH="0" baseline="0" noProof="0" dirty="0">
                <a:ln>
                  <a:noFill/>
                </a:ln>
                <a:solidFill>
                  <a:srgbClr val="FFFFFF"/>
                </a:solidFill>
                <a:effectLst/>
                <a:uLnTx/>
                <a:uFillTx/>
                <a:latin typeface="Arial"/>
                <a:ea typeface="+mn-ea"/>
                <a:cs typeface="Arial"/>
              </a:rPr>
              <a:t>3</a:t>
            </a:r>
            <a:endParaRPr kumimoji="0" sz="1400" b="0" i="0" u="none" strike="noStrike" kern="0" cap="none" spc="0" normalizeH="0" baseline="0" noProof="0">
              <a:ln>
                <a:noFill/>
              </a:ln>
              <a:solidFill>
                <a:sysClr val="windowText" lastClr="000000"/>
              </a:solidFill>
              <a:effectLst/>
              <a:uLnTx/>
              <a:uFillTx/>
              <a:latin typeface="Arial"/>
              <a:ea typeface="+mn-ea"/>
              <a:cs typeface="Arial"/>
            </a:endParaRPr>
          </a:p>
          <a:p>
            <a:pPr marL="12700" marR="0" lvl="0" indent="0" algn="l" defTabSz="914400" rtl="0" eaLnBrk="1" fontAlgn="auto" latinLnBrk="0" hangingPunct="1">
              <a:lnSpc>
                <a:spcPct val="100000"/>
              </a:lnSpc>
              <a:spcBef>
                <a:spcPts val="229"/>
              </a:spcBef>
              <a:spcAft>
                <a:spcPts val="0"/>
              </a:spcAft>
              <a:buClrTx/>
              <a:buSzTx/>
              <a:buFontTx/>
              <a:buNone/>
              <a:tabLst/>
              <a:defRPr/>
            </a:pPr>
            <a:r>
              <a:rPr kumimoji="0" sz="1400" b="1" i="0" u="none" strike="noStrike" kern="0" cap="none" spc="-110" normalizeH="0" baseline="0" noProof="0" dirty="0">
                <a:ln>
                  <a:noFill/>
                </a:ln>
                <a:solidFill>
                  <a:srgbClr val="FFFFFF"/>
                </a:solidFill>
                <a:effectLst/>
                <a:uLnTx/>
                <a:uFillTx/>
                <a:latin typeface="Arial"/>
                <a:ea typeface="+mn-ea"/>
                <a:cs typeface="Arial"/>
              </a:rPr>
              <a:t>Transformação</a:t>
            </a:r>
            <a:endParaRPr kumimoji="0" sz="140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12298" name="object 14">
            <a:extLst>
              <a:ext uri="{FF2B5EF4-FFF2-40B4-BE49-F238E27FC236}">
                <a16:creationId xmlns:a16="http://schemas.microsoft.com/office/drawing/2014/main" id="{A6E38DED-B84F-DA69-3410-4BAE0937B6F7}"/>
              </a:ext>
            </a:extLst>
          </p:cNvPr>
          <p:cNvGrpSpPr>
            <a:grpSpLocks/>
          </p:cNvGrpSpPr>
          <p:nvPr/>
        </p:nvGrpSpPr>
        <p:grpSpPr bwMode="auto">
          <a:xfrm>
            <a:off x="8351838" y="2265363"/>
            <a:ext cx="3259137" cy="1544637"/>
            <a:chOff x="8351519" y="2264664"/>
            <a:chExt cx="3258820" cy="1545590"/>
          </a:xfrm>
        </p:grpSpPr>
        <p:sp>
          <p:nvSpPr>
            <p:cNvPr id="12302" name="object 15">
              <a:extLst>
                <a:ext uri="{FF2B5EF4-FFF2-40B4-BE49-F238E27FC236}">
                  <a16:creationId xmlns:a16="http://schemas.microsoft.com/office/drawing/2014/main" id="{B0BB2887-5E22-4F57-DC33-05C0DF8533A7}"/>
                </a:ext>
              </a:extLst>
            </p:cNvPr>
            <p:cNvSpPr>
              <a:spLocks/>
            </p:cNvSpPr>
            <p:nvPr/>
          </p:nvSpPr>
          <p:spPr bwMode="auto">
            <a:xfrm>
              <a:off x="8359139" y="2272284"/>
              <a:ext cx="3243580" cy="1530350"/>
            </a:xfrm>
            <a:custGeom>
              <a:avLst/>
              <a:gdLst>
                <a:gd name="T0" fmla="*/ 2478025 w 3243579"/>
                <a:gd name="T1" fmla="*/ 0 h 1530350"/>
                <a:gd name="T2" fmla="*/ 2478025 w 3243579"/>
                <a:gd name="T3" fmla="*/ 382524 h 1530350"/>
                <a:gd name="T4" fmla="*/ 0 w 3243579"/>
                <a:gd name="T5" fmla="*/ 382524 h 1530350"/>
                <a:gd name="T6" fmla="*/ 0 w 3243579"/>
                <a:gd name="T7" fmla="*/ 1147571 h 1530350"/>
                <a:gd name="T8" fmla="*/ 2478025 w 3243579"/>
                <a:gd name="T9" fmla="*/ 1147571 h 1530350"/>
                <a:gd name="T10" fmla="*/ 2478025 w 3243579"/>
                <a:gd name="T11" fmla="*/ 1530095 h 1530350"/>
                <a:gd name="T12" fmla="*/ 3243072 w 3243579"/>
                <a:gd name="T13" fmla="*/ 765048 h 1530350"/>
                <a:gd name="T14" fmla="*/ 2478025 w 3243579"/>
                <a:gd name="T15" fmla="*/ 0 h 15303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43579" h="1530350">
                  <a:moveTo>
                    <a:pt x="2478024" y="0"/>
                  </a:moveTo>
                  <a:lnTo>
                    <a:pt x="2478024" y="382524"/>
                  </a:lnTo>
                  <a:lnTo>
                    <a:pt x="0" y="382524"/>
                  </a:lnTo>
                  <a:lnTo>
                    <a:pt x="0" y="1147571"/>
                  </a:lnTo>
                  <a:lnTo>
                    <a:pt x="2478024" y="1147571"/>
                  </a:lnTo>
                  <a:lnTo>
                    <a:pt x="2478024" y="1530095"/>
                  </a:lnTo>
                  <a:lnTo>
                    <a:pt x="3243071" y="765048"/>
                  </a:lnTo>
                  <a:lnTo>
                    <a:pt x="2478024" y="0"/>
                  </a:lnTo>
                  <a:close/>
                </a:path>
              </a:pathLst>
            </a:custGeom>
            <a:solidFill>
              <a:srgbClr val="3D875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303" name="object 16">
              <a:extLst>
                <a:ext uri="{FF2B5EF4-FFF2-40B4-BE49-F238E27FC236}">
                  <a16:creationId xmlns:a16="http://schemas.microsoft.com/office/drawing/2014/main" id="{BFBB8488-1792-35DC-285C-A477FA49EFD9}"/>
                </a:ext>
              </a:extLst>
            </p:cNvPr>
            <p:cNvSpPr>
              <a:spLocks/>
            </p:cNvSpPr>
            <p:nvPr/>
          </p:nvSpPr>
          <p:spPr bwMode="auto">
            <a:xfrm>
              <a:off x="8359139" y="2272284"/>
              <a:ext cx="3243580" cy="1530350"/>
            </a:xfrm>
            <a:custGeom>
              <a:avLst/>
              <a:gdLst>
                <a:gd name="T0" fmla="*/ 0 w 3243579"/>
                <a:gd name="T1" fmla="*/ 382524 h 1530350"/>
                <a:gd name="T2" fmla="*/ 2478025 w 3243579"/>
                <a:gd name="T3" fmla="*/ 382524 h 1530350"/>
                <a:gd name="T4" fmla="*/ 2478025 w 3243579"/>
                <a:gd name="T5" fmla="*/ 0 h 1530350"/>
                <a:gd name="T6" fmla="*/ 3243072 w 3243579"/>
                <a:gd name="T7" fmla="*/ 765048 h 1530350"/>
                <a:gd name="T8" fmla="*/ 2478025 w 3243579"/>
                <a:gd name="T9" fmla="*/ 1530095 h 1530350"/>
                <a:gd name="T10" fmla="*/ 2478025 w 3243579"/>
                <a:gd name="T11" fmla="*/ 1147571 h 1530350"/>
                <a:gd name="T12" fmla="*/ 0 w 3243579"/>
                <a:gd name="T13" fmla="*/ 1147571 h 1530350"/>
                <a:gd name="T14" fmla="*/ 0 w 3243579"/>
                <a:gd name="T15" fmla="*/ 382524 h 15303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43579" h="1530350">
                  <a:moveTo>
                    <a:pt x="0" y="382524"/>
                  </a:moveTo>
                  <a:lnTo>
                    <a:pt x="2478024" y="382524"/>
                  </a:lnTo>
                  <a:lnTo>
                    <a:pt x="2478024" y="0"/>
                  </a:lnTo>
                  <a:lnTo>
                    <a:pt x="3243071" y="765048"/>
                  </a:lnTo>
                  <a:lnTo>
                    <a:pt x="2478024" y="1530095"/>
                  </a:lnTo>
                  <a:lnTo>
                    <a:pt x="2478024" y="1147571"/>
                  </a:lnTo>
                  <a:lnTo>
                    <a:pt x="0" y="1147571"/>
                  </a:lnTo>
                  <a:lnTo>
                    <a:pt x="0" y="382524"/>
                  </a:lnTo>
                  <a:close/>
                </a:path>
              </a:pathLst>
            </a:custGeom>
            <a:noFill/>
            <a:ln w="1524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17" name="object 17">
            <a:extLst>
              <a:ext uri="{FF2B5EF4-FFF2-40B4-BE49-F238E27FC236}">
                <a16:creationId xmlns:a16="http://schemas.microsoft.com/office/drawing/2014/main" id="{F6BCA732-076A-8F29-DE33-626948FC36F5}"/>
              </a:ext>
            </a:extLst>
          </p:cNvPr>
          <p:cNvSpPr txBox="1"/>
          <p:nvPr/>
        </p:nvSpPr>
        <p:spPr>
          <a:xfrm>
            <a:off x="8401050" y="2647950"/>
            <a:ext cx="808038" cy="511175"/>
          </a:xfrm>
          <a:prstGeom prst="rect">
            <a:avLst/>
          </a:prstGeom>
        </p:spPr>
        <p:txBody>
          <a:bodyPr lIns="0" tIns="41275" rIns="0" bIns="0">
            <a:spAutoFit/>
          </a:bodyPr>
          <a:lstStyle/>
          <a:p>
            <a:pPr marL="12700" marR="0" lvl="0" indent="0" algn="l" defTabSz="914400" rtl="0" eaLnBrk="1" fontAlgn="auto" latinLnBrk="0" hangingPunct="1">
              <a:lnSpc>
                <a:spcPct val="100000"/>
              </a:lnSpc>
              <a:spcBef>
                <a:spcPts val="325"/>
              </a:spcBef>
              <a:spcAft>
                <a:spcPts val="0"/>
              </a:spcAft>
              <a:buClrTx/>
              <a:buSzTx/>
              <a:buFontTx/>
              <a:buNone/>
              <a:tabLst/>
              <a:defRPr/>
            </a:pPr>
            <a:r>
              <a:rPr kumimoji="0" sz="1400" b="0" i="0" u="none" strike="noStrike" kern="0" cap="none" spc="-150" normalizeH="0" baseline="0" noProof="0" dirty="0">
                <a:ln>
                  <a:noFill/>
                </a:ln>
                <a:solidFill>
                  <a:srgbClr val="FFFFFF"/>
                </a:solidFill>
                <a:effectLst/>
                <a:uLnTx/>
                <a:uFillTx/>
                <a:latin typeface="Arial"/>
                <a:ea typeface="+mn-ea"/>
                <a:cs typeface="Arial"/>
              </a:rPr>
              <a:t>Fase</a:t>
            </a:r>
            <a:r>
              <a:rPr kumimoji="0" sz="1400" b="0" i="0" u="none" strike="noStrike" kern="0" cap="none" spc="5" normalizeH="0" baseline="0" noProof="0" dirty="0">
                <a:ln>
                  <a:noFill/>
                </a:ln>
                <a:solidFill>
                  <a:srgbClr val="FFFFFF"/>
                </a:solidFill>
                <a:effectLst/>
                <a:uLnTx/>
                <a:uFillTx/>
                <a:latin typeface="Arial"/>
                <a:ea typeface="+mn-ea"/>
                <a:cs typeface="Arial"/>
              </a:rPr>
              <a:t> </a:t>
            </a:r>
            <a:r>
              <a:rPr kumimoji="0" sz="1400" b="0" i="0" u="none" strike="noStrike" kern="0" cap="none" spc="-50" normalizeH="0" baseline="0" noProof="0" dirty="0">
                <a:ln>
                  <a:noFill/>
                </a:ln>
                <a:solidFill>
                  <a:srgbClr val="FFFFFF"/>
                </a:solidFill>
                <a:effectLst/>
                <a:uLnTx/>
                <a:uFillTx/>
                <a:latin typeface="Arial"/>
                <a:ea typeface="+mn-ea"/>
                <a:cs typeface="Arial"/>
              </a:rPr>
              <a:t>4</a:t>
            </a:r>
            <a:endParaRPr kumimoji="0" sz="1400" b="0" i="0" u="none" strike="noStrike" kern="0" cap="none" spc="0" normalizeH="0" baseline="0" noProof="0">
              <a:ln>
                <a:noFill/>
              </a:ln>
              <a:solidFill>
                <a:sysClr val="windowText" lastClr="000000"/>
              </a:solidFill>
              <a:effectLst/>
              <a:uLnTx/>
              <a:uFillTx/>
              <a:latin typeface="Arial"/>
              <a:ea typeface="+mn-ea"/>
              <a:cs typeface="Arial"/>
            </a:endParaRPr>
          </a:p>
          <a:p>
            <a:pPr marL="12700" marR="0" lvl="0" indent="0" algn="l" defTabSz="914400" rtl="0" eaLnBrk="1" fontAlgn="auto" latinLnBrk="0" hangingPunct="1">
              <a:lnSpc>
                <a:spcPct val="100000"/>
              </a:lnSpc>
              <a:spcBef>
                <a:spcPts val="229"/>
              </a:spcBef>
              <a:spcAft>
                <a:spcPts val="0"/>
              </a:spcAft>
              <a:buClrTx/>
              <a:buSzTx/>
              <a:buFontTx/>
              <a:buNone/>
              <a:tabLst/>
              <a:defRPr/>
            </a:pPr>
            <a:r>
              <a:rPr kumimoji="0" sz="1400" b="1" i="0" u="none" strike="noStrike" kern="0" cap="none" spc="-165" normalizeH="0" baseline="0" noProof="0" dirty="0">
                <a:ln>
                  <a:noFill/>
                </a:ln>
                <a:solidFill>
                  <a:srgbClr val="FFFFFF"/>
                </a:solidFill>
                <a:effectLst/>
                <a:uLnTx/>
                <a:uFillTx/>
                <a:latin typeface="Arial"/>
                <a:ea typeface="+mn-ea"/>
                <a:cs typeface="Arial"/>
              </a:rPr>
              <a:t>End</a:t>
            </a:r>
            <a:r>
              <a:rPr kumimoji="0" sz="1400" b="1" i="0" u="none" strike="noStrike" kern="0" cap="none" spc="-15" normalizeH="0" baseline="0" noProof="0" dirty="0">
                <a:ln>
                  <a:noFill/>
                </a:ln>
                <a:solidFill>
                  <a:srgbClr val="FFFFFF"/>
                </a:solidFill>
                <a:effectLst/>
                <a:uLnTx/>
                <a:uFillTx/>
                <a:latin typeface="Arial"/>
                <a:ea typeface="+mn-ea"/>
                <a:cs typeface="Arial"/>
              </a:rPr>
              <a:t> </a:t>
            </a:r>
            <a:r>
              <a:rPr kumimoji="0" sz="1400" b="1" i="0" u="none" strike="noStrike" kern="0" cap="none" spc="-114" normalizeH="0" baseline="0" noProof="0" dirty="0">
                <a:ln>
                  <a:noFill/>
                </a:ln>
                <a:solidFill>
                  <a:srgbClr val="FFFFFF"/>
                </a:solidFill>
                <a:effectLst/>
                <a:uLnTx/>
                <a:uFillTx/>
                <a:latin typeface="Arial"/>
                <a:ea typeface="+mn-ea"/>
                <a:cs typeface="Arial"/>
              </a:rPr>
              <a:t>to</a:t>
            </a:r>
            <a:r>
              <a:rPr kumimoji="0" sz="1400" b="1" i="0" u="none" strike="noStrike" kern="0" cap="none" spc="-5" normalizeH="0" baseline="0" noProof="0" dirty="0">
                <a:ln>
                  <a:noFill/>
                </a:ln>
                <a:solidFill>
                  <a:srgbClr val="FFFFFF"/>
                </a:solidFill>
                <a:effectLst/>
                <a:uLnTx/>
                <a:uFillTx/>
                <a:latin typeface="Arial"/>
                <a:ea typeface="+mn-ea"/>
                <a:cs typeface="Arial"/>
              </a:rPr>
              <a:t> </a:t>
            </a:r>
            <a:r>
              <a:rPr kumimoji="0" sz="1400" b="1" i="0" u="none" strike="noStrike" kern="0" cap="none" spc="-140" normalizeH="0" baseline="0" noProof="0" dirty="0">
                <a:ln>
                  <a:noFill/>
                </a:ln>
                <a:solidFill>
                  <a:srgbClr val="FFFFFF"/>
                </a:solidFill>
                <a:effectLst/>
                <a:uLnTx/>
                <a:uFillTx/>
                <a:latin typeface="Arial"/>
                <a:ea typeface="+mn-ea"/>
                <a:cs typeface="Arial"/>
              </a:rPr>
              <a:t>End</a:t>
            </a:r>
            <a:endParaRPr kumimoji="0" sz="14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12300" name="object 18">
            <a:extLst>
              <a:ext uri="{FF2B5EF4-FFF2-40B4-BE49-F238E27FC236}">
                <a16:creationId xmlns:a16="http://schemas.microsoft.com/office/drawing/2014/main" id="{F74B9DB3-67D7-0AC7-3FF4-405110C81F3D}"/>
              </a:ext>
            </a:extLst>
          </p:cNvPr>
          <p:cNvSpPr>
            <a:spLocks/>
          </p:cNvSpPr>
          <p:nvPr/>
        </p:nvSpPr>
        <p:spPr bwMode="auto">
          <a:xfrm>
            <a:off x="0" y="3852863"/>
            <a:ext cx="12192000" cy="3005137"/>
          </a:xfrm>
          <a:custGeom>
            <a:avLst/>
            <a:gdLst>
              <a:gd name="T0" fmla="*/ 12192000 w 12192000"/>
              <a:gd name="T1" fmla="*/ 0 h 3005454"/>
              <a:gd name="T2" fmla="*/ 0 w 12192000"/>
              <a:gd name="T3" fmla="*/ 0 h 3005454"/>
              <a:gd name="T4" fmla="*/ 0 w 12192000"/>
              <a:gd name="T5" fmla="*/ 3005008 h 3005454"/>
              <a:gd name="T6" fmla="*/ 12192000 w 12192000"/>
              <a:gd name="T7" fmla="*/ 3005008 h 3005454"/>
              <a:gd name="T8" fmla="*/ 12192000 w 12192000"/>
              <a:gd name="T9" fmla="*/ 0 h 3005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92000" h="3005454">
                <a:moveTo>
                  <a:pt x="12192000" y="0"/>
                </a:moveTo>
                <a:lnTo>
                  <a:pt x="0" y="0"/>
                </a:lnTo>
                <a:lnTo>
                  <a:pt x="0" y="3005325"/>
                </a:lnTo>
                <a:lnTo>
                  <a:pt x="12192000" y="3005325"/>
                </a:lnTo>
                <a:lnTo>
                  <a:pt x="12192000" y="0"/>
                </a:lnTo>
                <a:close/>
              </a:path>
            </a:pathLst>
          </a:custGeom>
          <a:solidFill>
            <a:srgbClr val="6FA0C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301" name="object 19">
            <a:extLst>
              <a:ext uri="{FF2B5EF4-FFF2-40B4-BE49-F238E27FC236}">
                <a16:creationId xmlns:a16="http://schemas.microsoft.com/office/drawing/2014/main" id="{584D3EA6-9E20-2BCD-6B94-69B5BED5A23D}"/>
              </a:ext>
            </a:extLst>
          </p:cNvPr>
          <p:cNvSpPr txBox="1">
            <a:spLocks noChangeArrowheads="1"/>
          </p:cNvSpPr>
          <p:nvPr/>
        </p:nvSpPr>
        <p:spPr bwMode="auto">
          <a:xfrm>
            <a:off x="79375" y="3824288"/>
            <a:ext cx="10001250"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2700" marR="0" lvl="0" indent="0" algn="l" defTabSz="914400" rtl="0" eaLnBrk="1" fontAlgn="base" latinLnBrk="0" hangingPunct="1">
              <a:lnSpc>
                <a:spcPct val="150000"/>
              </a:lnSpc>
              <a:spcBef>
                <a:spcPts val="10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Fase 1: Migra processo e estrutura como é hoje (funcionários, serviços contratados e orçamento) Fase 2: Site de baixo custo de mão de obra – redução de custo</a:t>
            </a:r>
          </a:p>
          <a:p>
            <a:pPr marL="12700" marR="0" lvl="0" indent="0" algn="l" defTabSz="914400" rtl="0" eaLnBrk="1" fontAlgn="base" latinLnBrk="0" hangingPunct="1">
              <a:lnSpc>
                <a:spcPct val="100000"/>
              </a:lnSpc>
              <a:spcBef>
                <a:spcPts val="120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Fase 3: Transformação</a:t>
            </a:r>
          </a:p>
          <a:p>
            <a:pPr marL="12700" marR="0" lvl="0" indent="0" algn="l" defTabSz="914400" rtl="0" eaLnBrk="1" fontAlgn="base" latinLnBrk="0" hangingPunct="1">
              <a:lnSpc>
                <a:spcPct val="100000"/>
              </a:lnSpc>
              <a:spcBef>
                <a:spcPts val="400"/>
              </a:spcBef>
              <a:spcAft>
                <a:spcPct val="0"/>
              </a:spcAft>
              <a:buClrTx/>
              <a:buSzTx/>
              <a:buFontTx/>
              <a:buChar char="-"/>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Curto Prazo</a:t>
            </a:r>
          </a:p>
          <a:p>
            <a:pPr marL="1270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Manter a operação rodando</a:t>
            </a:r>
          </a:p>
          <a:p>
            <a:pPr marL="12700" marR="0" lvl="0" indent="0" algn="l" defTabSz="914400" rtl="0" eaLnBrk="1" fontAlgn="base" latinLnBrk="0" hangingPunct="1">
              <a:lnSpc>
                <a:spcPct val="100000"/>
              </a:lnSpc>
              <a:spcBef>
                <a:spcPct val="0"/>
              </a:spcBef>
              <a:spcAft>
                <a:spcPct val="0"/>
              </a:spcAft>
              <a:buClrTx/>
              <a:buSzTx/>
              <a:buFontTx/>
              <a:buChar char="-"/>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Melhorar os processos através de Digital </a:t>
            </a:r>
            <a:r>
              <a:rPr kumimoji="0" lang="en-US" alt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(RPA, Digital tools, Analytics, pequenas melhorias de sistemas)</a:t>
            </a:r>
          </a:p>
          <a:p>
            <a:pPr marL="12700" marR="0" lvl="0" indent="0" algn="l" defTabSz="914400" rtl="0" eaLnBrk="1" fontAlgn="base" latinLnBrk="0" hangingPunct="1">
              <a:lnSpc>
                <a:spcPct val="100000"/>
              </a:lnSpc>
              <a:spcBef>
                <a:spcPts val="663"/>
              </a:spcBef>
              <a:spcAft>
                <a:spcPct val="0"/>
              </a:spcAft>
              <a:buClrTx/>
              <a:buSzTx/>
              <a:buFontTx/>
              <a:buChar char="-"/>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Oferecer soluções ágeis aos clientes</a:t>
            </a:r>
          </a:p>
          <a:p>
            <a:pPr marL="12700" marR="0" lvl="0" indent="0" algn="l" defTabSz="914400" rtl="0" eaLnBrk="1" fontAlgn="base" latinLnBrk="0" hangingPunct="1">
              <a:lnSpc>
                <a:spcPct val="100000"/>
              </a:lnSpc>
              <a:spcBef>
                <a:spcPts val="110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Fase 4: Médio/Longo prazo – processo global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292"/>
                                        </p:tgtEl>
                                        <p:attrNameLst>
                                          <p:attrName>style.visibility</p:attrName>
                                        </p:attrNameLst>
                                      </p:cBhvr>
                                      <p:to>
                                        <p:strVal val="visible"/>
                                      </p:to>
                                    </p:set>
                                    <p:anim calcmode="lin" valueType="num">
                                      <p:cBhvr additive="base">
                                        <p:cTn id="11" dur="500" fill="hold"/>
                                        <p:tgtEl>
                                          <p:spTgt spid="12292"/>
                                        </p:tgtEl>
                                        <p:attrNameLst>
                                          <p:attrName>ppt_x</p:attrName>
                                        </p:attrNameLst>
                                      </p:cBhvr>
                                      <p:tavLst>
                                        <p:tav tm="0">
                                          <p:val>
                                            <p:strVal val="#ppt_x"/>
                                          </p:val>
                                        </p:tav>
                                        <p:tav tm="100000">
                                          <p:val>
                                            <p:strVal val="#ppt_x"/>
                                          </p:val>
                                        </p:tav>
                                      </p:tavLst>
                                    </p:anim>
                                    <p:anim calcmode="lin" valueType="num">
                                      <p:cBhvr additive="base">
                                        <p:cTn id="12" dur="500" fill="hold"/>
                                        <p:tgtEl>
                                          <p:spTgt spid="1229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294"/>
                                        </p:tgtEl>
                                        <p:attrNameLst>
                                          <p:attrName>style.visibility</p:attrName>
                                        </p:attrNameLst>
                                      </p:cBhvr>
                                      <p:to>
                                        <p:strVal val="visible"/>
                                      </p:to>
                                    </p:set>
                                    <p:anim calcmode="lin" valueType="num">
                                      <p:cBhvr additive="base">
                                        <p:cTn id="19" dur="500" fill="hold"/>
                                        <p:tgtEl>
                                          <p:spTgt spid="12294"/>
                                        </p:tgtEl>
                                        <p:attrNameLst>
                                          <p:attrName>ppt_x</p:attrName>
                                        </p:attrNameLst>
                                      </p:cBhvr>
                                      <p:tavLst>
                                        <p:tav tm="0">
                                          <p:val>
                                            <p:strVal val="#ppt_x"/>
                                          </p:val>
                                        </p:tav>
                                        <p:tav tm="100000">
                                          <p:val>
                                            <p:strVal val="#ppt_x"/>
                                          </p:val>
                                        </p:tav>
                                      </p:tavLst>
                                    </p:anim>
                                    <p:anim calcmode="lin" valueType="num">
                                      <p:cBhvr additive="base">
                                        <p:cTn id="20" dur="500" fill="hold"/>
                                        <p:tgtEl>
                                          <p:spTgt spid="1229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296"/>
                                        </p:tgtEl>
                                        <p:attrNameLst>
                                          <p:attrName>style.visibility</p:attrName>
                                        </p:attrNameLst>
                                      </p:cBhvr>
                                      <p:to>
                                        <p:strVal val="visible"/>
                                      </p:to>
                                    </p:set>
                                    <p:anim calcmode="lin" valueType="num">
                                      <p:cBhvr additive="base">
                                        <p:cTn id="27" dur="500" fill="hold"/>
                                        <p:tgtEl>
                                          <p:spTgt spid="12296"/>
                                        </p:tgtEl>
                                        <p:attrNameLst>
                                          <p:attrName>ppt_x</p:attrName>
                                        </p:attrNameLst>
                                      </p:cBhvr>
                                      <p:tavLst>
                                        <p:tav tm="0">
                                          <p:val>
                                            <p:strVal val="#ppt_x"/>
                                          </p:val>
                                        </p:tav>
                                        <p:tav tm="100000">
                                          <p:val>
                                            <p:strVal val="#ppt_x"/>
                                          </p:val>
                                        </p:tav>
                                      </p:tavLst>
                                    </p:anim>
                                    <p:anim calcmode="lin" valueType="num">
                                      <p:cBhvr additive="base">
                                        <p:cTn id="28" dur="500" fill="hold"/>
                                        <p:tgtEl>
                                          <p:spTgt spid="1229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298"/>
                                        </p:tgtEl>
                                        <p:attrNameLst>
                                          <p:attrName>style.visibility</p:attrName>
                                        </p:attrNameLst>
                                      </p:cBhvr>
                                      <p:to>
                                        <p:strVal val="visible"/>
                                      </p:to>
                                    </p:set>
                                    <p:anim calcmode="lin" valueType="num">
                                      <p:cBhvr additive="base">
                                        <p:cTn id="35" dur="500" fill="hold"/>
                                        <p:tgtEl>
                                          <p:spTgt spid="12298"/>
                                        </p:tgtEl>
                                        <p:attrNameLst>
                                          <p:attrName>ppt_x</p:attrName>
                                        </p:attrNameLst>
                                      </p:cBhvr>
                                      <p:tavLst>
                                        <p:tav tm="0">
                                          <p:val>
                                            <p:strVal val="#ppt_x"/>
                                          </p:val>
                                        </p:tav>
                                        <p:tav tm="100000">
                                          <p:val>
                                            <p:strVal val="#ppt_x"/>
                                          </p:val>
                                        </p:tav>
                                      </p:tavLst>
                                    </p:anim>
                                    <p:anim calcmode="lin" valueType="num">
                                      <p:cBhvr additive="base">
                                        <p:cTn id="36" dur="500" fill="hold"/>
                                        <p:tgtEl>
                                          <p:spTgt spid="1229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2300"/>
                                        </p:tgtEl>
                                        <p:attrNameLst>
                                          <p:attrName>style.visibility</p:attrName>
                                        </p:attrNameLst>
                                      </p:cBhvr>
                                      <p:to>
                                        <p:strVal val="visible"/>
                                      </p:to>
                                    </p:set>
                                    <p:animEffect transition="in" filter="randombar(horizontal)">
                                      <p:cBhvr>
                                        <p:cTn id="45" dur="500"/>
                                        <p:tgtEl>
                                          <p:spTgt spid="12300"/>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2301"/>
                                        </p:tgtEl>
                                        <p:attrNameLst>
                                          <p:attrName>style.visibility</p:attrName>
                                        </p:attrNameLst>
                                      </p:cBhvr>
                                      <p:to>
                                        <p:strVal val="visible"/>
                                      </p:to>
                                    </p:set>
                                    <p:animEffect transition="in" filter="randombar(horizontal)">
                                      <p:cBhvr>
                                        <p:cTn id="48" dur="500"/>
                                        <p:tgtEl>
                                          <p:spTgt spid="12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nimBg="1"/>
      <p:bldP spid="12292" grpId="0" animBg="1"/>
      <p:bldP spid="5" grpId="0"/>
      <p:bldP spid="9" grpId="0"/>
      <p:bldP spid="13" grpId="0"/>
      <p:bldP spid="17" grpId="0"/>
      <p:bldP spid="12300" grpId="0" animBg="1"/>
      <p:bldP spid="12301"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020 GM Template">
  <a:themeElements>
    <a:clrScheme name="GM 2021">
      <a:dk1>
        <a:srgbClr val="3D3935"/>
      </a:dk1>
      <a:lt1>
        <a:srgbClr val="FAFBFA"/>
      </a:lt1>
      <a:dk2>
        <a:srgbClr val="0072CE"/>
      </a:dk2>
      <a:lt2>
        <a:srgbClr val="05C3DD"/>
      </a:lt2>
      <a:accent1>
        <a:srgbClr val="0072CE"/>
      </a:accent1>
      <a:accent2>
        <a:srgbClr val="05C3DD"/>
      </a:accent2>
      <a:accent3>
        <a:srgbClr val="D9D9D6"/>
      </a:accent3>
      <a:accent4>
        <a:srgbClr val="C3D7EE"/>
      </a:accent4>
      <a:accent5>
        <a:srgbClr val="F0B323"/>
      </a:accent5>
      <a:accent6>
        <a:srgbClr val="6CC24A"/>
      </a:accent6>
      <a:hlink>
        <a:srgbClr val="E35205"/>
      </a:hlink>
      <a:folHlink>
        <a:srgbClr val="D9D8D6"/>
      </a:folHlink>
    </a:clrScheme>
    <a:fontScheme name="GM 2021">
      <a:majorFont>
        <a:latin typeface="Overpass ExtraBold"/>
        <a:ea typeface=""/>
        <a:cs typeface=""/>
      </a:majorFont>
      <a:minorFont>
        <a:latin typeface="Overpas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 GM Corp Template_V2  -  Read-Only" id="{4BF92B11-E8C1-4885-82CB-A32259CBA0B3}" vid="{C92707D8-2162-489F-A7A2-62B8BB581D00}"/>
    </a:ext>
  </a:ext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Inner Pages">
  <a:themeElements>
    <a:clrScheme name="White">
      <a:dk1>
        <a:srgbClr val="3D3935"/>
      </a:dk1>
      <a:lt1>
        <a:srgbClr val="FEFFFE"/>
      </a:lt1>
      <a:dk2>
        <a:srgbClr val="0072CE"/>
      </a:dk2>
      <a:lt2>
        <a:srgbClr val="05C3DD"/>
      </a:lt2>
      <a:accent1>
        <a:srgbClr val="0072CE"/>
      </a:accent1>
      <a:accent2>
        <a:srgbClr val="05C3DD"/>
      </a:accent2>
      <a:accent3>
        <a:srgbClr val="6BC248"/>
      </a:accent3>
      <a:accent4>
        <a:srgbClr val="E35103"/>
      </a:accent4>
      <a:accent5>
        <a:srgbClr val="F0B323"/>
      </a:accent5>
      <a:accent6>
        <a:srgbClr val="C2D6EE"/>
      </a:accent6>
      <a:hlink>
        <a:srgbClr val="0071CE"/>
      </a:hlink>
      <a:folHlink>
        <a:srgbClr val="D9D8D6"/>
      </a:folHlink>
    </a:clrScheme>
    <a:fontScheme name="GM 2021">
      <a:majorFont>
        <a:latin typeface="Overpass ExtraBold"/>
        <a:ea typeface=""/>
        <a:cs typeface=""/>
      </a:majorFont>
      <a:minorFont>
        <a:latin typeface="Overpas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BS-Presentation-Template  -  Read-Only" id="{F1BAED5F-9DCA-499C-88DB-5533ABB5CF7A}" vid="{6DD1DD4D-6F06-49D5-A8C0-6E9BD504C0A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2236</Words>
  <Application>Microsoft Office PowerPoint</Application>
  <PresentationFormat>Widescreen</PresentationFormat>
  <Paragraphs>247</Paragraphs>
  <Slides>20</Slides>
  <Notes>2</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20</vt:i4>
      </vt:variant>
    </vt:vector>
  </HeadingPairs>
  <TitlesOfParts>
    <vt:vector size="41" baseType="lpstr">
      <vt:lpstr>Arial</vt:lpstr>
      <vt:lpstr>Cadillac Sans A ExtraBold</vt:lpstr>
      <vt:lpstr>Calibri</vt:lpstr>
      <vt:lpstr>Calibri Light</vt:lpstr>
      <vt:lpstr>Calibri Light (Headings)</vt:lpstr>
      <vt:lpstr>GM Global Sans Plain</vt:lpstr>
      <vt:lpstr>GM Global SansCd SemiBold</vt:lpstr>
      <vt:lpstr>GM Sans Regular</vt:lpstr>
      <vt:lpstr>Overpass</vt:lpstr>
      <vt:lpstr>Overpass ExtraBold</vt:lpstr>
      <vt:lpstr>Overpass Light</vt:lpstr>
      <vt:lpstr>Trebuchet MS</vt:lpstr>
      <vt:lpstr>Tw Cen MT</vt:lpstr>
      <vt:lpstr>Wingdings</vt:lpstr>
      <vt:lpstr>1_Office Theme</vt:lpstr>
      <vt:lpstr>Circuit</vt:lpstr>
      <vt:lpstr>1_Custom Design</vt:lpstr>
      <vt:lpstr>2020 GM Template</vt:lpstr>
      <vt:lpstr>2_Custom Design</vt:lpstr>
      <vt:lpstr>Inner Pages</vt:lpstr>
      <vt:lpstr>Office Theme</vt:lpstr>
      <vt:lpstr>Transformando rotinas, potencializando resultados: Os Impactos do modelo de  Global Business  na  General Motors</vt:lpstr>
      <vt:lpstr>Carreira Acadêmica</vt:lpstr>
      <vt:lpstr>Porque adotamos esse modelo?</vt:lpstr>
      <vt:lpstr>Qual é a diferença entre Shared Service Center e Global Business Services?</vt:lpstr>
      <vt:lpstr>PowerPoint Presentation</vt:lpstr>
      <vt:lpstr>Como é o modelo de GBS?</vt:lpstr>
      <vt:lpstr>Como é o modelo de GBS?</vt:lpstr>
      <vt:lpstr>Quais os “trade off” do modelo?</vt:lpstr>
      <vt:lpstr>ESTRATÉGIA DO MODELO</vt:lpstr>
      <vt:lpstr>Area de Transformation (Fase 3 e 4)</vt:lpstr>
      <vt:lpstr>Projetos da Estratégia Digital</vt:lpstr>
      <vt:lpstr>PowerPoint Presentation</vt:lpstr>
      <vt:lpstr>Employee Call Center</vt:lpstr>
      <vt:lpstr>Generate Employee Bonus Letter for Vehicles</vt:lpstr>
      <vt:lpstr>PowerPoint Presentation</vt:lpstr>
      <vt:lpstr>Generative AI</vt:lpstr>
      <vt:lpstr>From Idea to Proof-of-Conept</vt:lpstr>
      <vt:lpstr>Sample Questions &amp; Answers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 Arai</dc:creator>
  <cp:lastModifiedBy>Eduardo Arai</cp:lastModifiedBy>
  <cp:revision>1</cp:revision>
  <dcterms:created xsi:type="dcterms:W3CDTF">2024-08-02T13:39:22Z</dcterms:created>
  <dcterms:modified xsi:type="dcterms:W3CDTF">2024-08-02T15:46:20Z</dcterms:modified>
</cp:coreProperties>
</file>